
<file path=[Content_Types].xml><?xml version="1.0" encoding="utf-8"?>
<Types xmlns="http://schemas.openxmlformats.org/package/2006/content-types">
  <Default Extension="glb" ContentType="model/gltf.binary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1"/>
  </p:notesMasterIdLst>
  <p:sldIdLst>
    <p:sldId id="260" r:id="rId5"/>
    <p:sldId id="257" r:id="rId6"/>
    <p:sldId id="258" r:id="rId7"/>
    <p:sldId id="268" r:id="rId8"/>
    <p:sldId id="259" r:id="rId9"/>
    <p:sldId id="262" r:id="rId10"/>
    <p:sldId id="261" r:id="rId11"/>
    <p:sldId id="263" r:id="rId12"/>
    <p:sldId id="264" r:id="rId13"/>
    <p:sldId id="265" r:id="rId14"/>
    <p:sldId id="269" r:id="rId15"/>
    <p:sldId id="266" r:id="rId16"/>
    <p:sldId id="267" r:id="rId17"/>
    <p:sldId id="270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E8E5"/>
    <a:srgbClr val="6CD6D1"/>
    <a:srgbClr val="37C3BC"/>
    <a:srgbClr val="2789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34CFCF-855C-4F4B-8EFE-3C5463E0E881}" v="17" dt="2023-01-13T04:31:36.3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nam Makadia" userId="5cb2f811-8f6e-422a-b7c8-79880ee22ff9" providerId="ADAL" clId="{0E34CFCF-855C-4F4B-8EFE-3C5463E0E881}"/>
    <pc:docChg chg="custSel addSld modSld">
      <pc:chgData name="Sanam Makadia" userId="5cb2f811-8f6e-422a-b7c8-79880ee22ff9" providerId="ADAL" clId="{0E34CFCF-855C-4F4B-8EFE-3C5463E0E881}" dt="2023-01-13T04:32:08.927" v="608" actId="14100"/>
      <pc:docMkLst>
        <pc:docMk/>
      </pc:docMkLst>
      <pc:sldChg chg="addSp delSp modSp mod">
        <pc:chgData name="Sanam Makadia" userId="5cb2f811-8f6e-422a-b7c8-79880ee22ff9" providerId="ADAL" clId="{0E34CFCF-855C-4F4B-8EFE-3C5463E0E881}" dt="2023-01-13T04:28:47.454" v="558" actId="1076"/>
        <pc:sldMkLst>
          <pc:docMk/>
          <pc:sldMk cId="1923105048" sldId="266"/>
        </pc:sldMkLst>
        <pc:picChg chg="add del mod">
          <ac:chgData name="Sanam Makadia" userId="5cb2f811-8f6e-422a-b7c8-79880ee22ff9" providerId="ADAL" clId="{0E34CFCF-855C-4F4B-8EFE-3C5463E0E881}" dt="2023-01-13T04:28:10.610" v="551" actId="21"/>
          <ac:picMkLst>
            <pc:docMk/>
            <pc:sldMk cId="1923105048" sldId="266"/>
            <ac:picMk id="3" creationId="{647B4156-1EFB-29A4-0A83-EF4FF1314678}"/>
          </ac:picMkLst>
        </pc:picChg>
        <pc:picChg chg="add del mod">
          <ac:chgData name="Sanam Makadia" userId="5cb2f811-8f6e-422a-b7c8-79880ee22ff9" providerId="ADAL" clId="{0E34CFCF-855C-4F4B-8EFE-3C5463E0E881}" dt="2023-01-13T04:27:37.961" v="544" actId="21"/>
          <ac:picMkLst>
            <pc:docMk/>
            <pc:sldMk cId="1923105048" sldId="266"/>
            <ac:picMk id="5" creationId="{7F1FF795-E02D-56F3-BED7-167800A592D2}"/>
          </ac:picMkLst>
        </pc:picChg>
        <pc:picChg chg="add mod">
          <ac:chgData name="Sanam Makadia" userId="5cb2f811-8f6e-422a-b7c8-79880ee22ff9" providerId="ADAL" clId="{0E34CFCF-855C-4F4B-8EFE-3C5463E0E881}" dt="2023-01-13T04:28:47.454" v="558" actId="1076"/>
          <ac:picMkLst>
            <pc:docMk/>
            <pc:sldMk cId="1923105048" sldId="266"/>
            <ac:picMk id="7" creationId="{3E21EA1E-754E-C188-3715-C7952E357C6C}"/>
          </ac:picMkLst>
        </pc:picChg>
      </pc:sldChg>
      <pc:sldChg chg="addSp modSp mod">
        <pc:chgData name="Sanam Makadia" userId="5cb2f811-8f6e-422a-b7c8-79880ee22ff9" providerId="ADAL" clId="{0E34CFCF-855C-4F4B-8EFE-3C5463E0E881}" dt="2023-01-13T04:28:00.131" v="550" actId="14100"/>
        <pc:sldMkLst>
          <pc:docMk/>
          <pc:sldMk cId="1963582157" sldId="267"/>
        </pc:sldMkLst>
        <pc:picChg chg="add mod">
          <ac:chgData name="Sanam Makadia" userId="5cb2f811-8f6e-422a-b7c8-79880ee22ff9" providerId="ADAL" clId="{0E34CFCF-855C-4F4B-8EFE-3C5463E0E881}" dt="2023-01-13T04:28:00.131" v="550" actId="14100"/>
          <ac:picMkLst>
            <pc:docMk/>
            <pc:sldMk cId="1963582157" sldId="267"/>
            <ac:picMk id="2" creationId="{292EBEA7-C873-B5F3-891A-3D314873C14E}"/>
          </ac:picMkLst>
        </pc:picChg>
      </pc:sldChg>
      <pc:sldChg chg="addSp delSp modSp new mod">
        <pc:chgData name="Sanam Makadia" userId="5cb2f811-8f6e-422a-b7c8-79880ee22ff9" providerId="ADAL" clId="{0E34CFCF-855C-4F4B-8EFE-3C5463E0E881}" dt="2023-01-13T04:21:49.242" v="492" actId="20577"/>
        <pc:sldMkLst>
          <pc:docMk/>
          <pc:sldMk cId="4189081684" sldId="268"/>
        </pc:sldMkLst>
        <pc:spChg chg="mod">
          <ac:chgData name="Sanam Makadia" userId="5cb2f811-8f6e-422a-b7c8-79880ee22ff9" providerId="ADAL" clId="{0E34CFCF-855C-4F4B-8EFE-3C5463E0E881}" dt="2023-01-13T03:48:24.692" v="18" actId="1076"/>
          <ac:spMkLst>
            <pc:docMk/>
            <pc:sldMk cId="4189081684" sldId="268"/>
            <ac:spMk id="2" creationId="{4E6C9C74-83E7-8D3B-6C79-061E2CE0A721}"/>
          </ac:spMkLst>
        </pc:spChg>
        <pc:spChg chg="del">
          <ac:chgData name="Sanam Makadia" userId="5cb2f811-8f6e-422a-b7c8-79880ee22ff9" providerId="ADAL" clId="{0E34CFCF-855C-4F4B-8EFE-3C5463E0E881}" dt="2023-01-13T03:48:06.467" v="16" actId="478"/>
          <ac:spMkLst>
            <pc:docMk/>
            <pc:sldMk cId="4189081684" sldId="268"/>
            <ac:spMk id="3" creationId="{65D3376E-CFFB-5FC4-1C30-04C2B5788779}"/>
          </ac:spMkLst>
        </pc:spChg>
        <pc:spChg chg="add mod">
          <ac:chgData name="Sanam Makadia" userId="5cb2f811-8f6e-422a-b7c8-79880ee22ff9" providerId="ADAL" clId="{0E34CFCF-855C-4F4B-8EFE-3C5463E0E881}" dt="2023-01-13T03:48:53.224" v="42" actId="1076"/>
          <ac:spMkLst>
            <pc:docMk/>
            <pc:sldMk cId="4189081684" sldId="268"/>
            <ac:spMk id="4" creationId="{D85B29B9-107C-A066-9F65-6EBE85AD0C52}"/>
          </ac:spMkLst>
        </pc:spChg>
        <pc:spChg chg="add mod">
          <ac:chgData name="Sanam Makadia" userId="5cb2f811-8f6e-422a-b7c8-79880ee22ff9" providerId="ADAL" clId="{0E34CFCF-855C-4F4B-8EFE-3C5463E0E881}" dt="2023-01-13T04:21:49.242" v="492" actId="20577"/>
          <ac:spMkLst>
            <pc:docMk/>
            <pc:sldMk cId="4189081684" sldId="268"/>
            <ac:spMk id="5" creationId="{0E7C78A5-CB84-E603-E1CA-2D3C586A8444}"/>
          </ac:spMkLst>
        </pc:spChg>
      </pc:sldChg>
      <pc:sldChg chg="delSp modSp new mod">
        <pc:chgData name="Sanam Makadia" userId="5cb2f811-8f6e-422a-b7c8-79880ee22ff9" providerId="ADAL" clId="{0E34CFCF-855C-4F4B-8EFE-3C5463E0E881}" dt="2023-01-13T04:27:18.311" v="539" actId="1076"/>
        <pc:sldMkLst>
          <pc:docMk/>
          <pc:sldMk cId="3856266319" sldId="269"/>
        </pc:sldMkLst>
        <pc:spChg chg="mod">
          <ac:chgData name="Sanam Makadia" userId="5cb2f811-8f6e-422a-b7c8-79880ee22ff9" providerId="ADAL" clId="{0E34CFCF-855C-4F4B-8EFE-3C5463E0E881}" dt="2023-01-13T04:27:18.311" v="539" actId="1076"/>
          <ac:spMkLst>
            <pc:docMk/>
            <pc:sldMk cId="3856266319" sldId="269"/>
            <ac:spMk id="2" creationId="{2E77BA61-73E2-4FB1-6FEB-4D078117B520}"/>
          </ac:spMkLst>
        </pc:spChg>
        <pc:spChg chg="del">
          <ac:chgData name="Sanam Makadia" userId="5cb2f811-8f6e-422a-b7c8-79880ee22ff9" providerId="ADAL" clId="{0E34CFCF-855C-4F4B-8EFE-3C5463E0E881}" dt="2023-01-13T04:27:14.644" v="538" actId="478"/>
          <ac:spMkLst>
            <pc:docMk/>
            <pc:sldMk cId="3856266319" sldId="269"/>
            <ac:spMk id="3" creationId="{3C68B334-7D17-4DE6-98BF-E3CD21DF6EBA}"/>
          </ac:spMkLst>
        </pc:spChg>
      </pc:sldChg>
      <pc:sldChg chg="addSp modSp add mod">
        <pc:chgData name="Sanam Makadia" userId="5cb2f811-8f6e-422a-b7c8-79880ee22ff9" providerId="ADAL" clId="{0E34CFCF-855C-4F4B-8EFE-3C5463E0E881}" dt="2023-01-13T04:28:27.514" v="555" actId="1076"/>
        <pc:sldMkLst>
          <pc:docMk/>
          <pc:sldMk cId="1189562677" sldId="270"/>
        </pc:sldMkLst>
        <pc:picChg chg="add mod">
          <ac:chgData name="Sanam Makadia" userId="5cb2f811-8f6e-422a-b7c8-79880ee22ff9" providerId="ADAL" clId="{0E34CFCF-855C-4F4B-8EFE-3C5463E0E881}" dt="2023-01-13T04:28:27.514" v="555" actId="1076"/>
          <ac:picMkLst>
            <pc:docMk/>
            <pc:sldMk cId="1189562677" sldId="270"/>
            <ac:picMk id="2" creationId="{AD4BA5B5-E494-3AD7-C7A8-0BD1A207D479}"/>
          </ac:picMkLst>
        </pc:picChg>
      </pc:sldChg>
      <pc:sldChg chg="addSp modSp add mod">
        <pc:chgData name="Sanam Makadia" userId="5cb2f811-8f6e-422a-b7c8-79880ee22ff9" providerId="ADAL" clId="{0E34CFCF-855C-4F4B-8EFE-3C5463E0E881}" dt="2023-01-13T04:29:27.559" v="574" actId="6549"/>
        <pc:sldMkLst>
          <pc:docMk/>
          <pc:sldMk cId="2913026614" sldId="271"/>
        </pc:sldMkLst>
        <pc:spChg chg="add mod">
          <ac:chgData name="Sanam Makadia" userId="5cb2f811-8f6e-422a-b7c8-79880ee22ff9" providerId="ADAL" clId="{0E34CFCF-855C-4F4B-8EFE-3C5463E0E881}" dt="2023-01-13T04:29:27.559" v="574" actId="6549"/>
          <ac:spMkLst>
            <pc:docMk/>
            <pc:sldMk cId="2913026614" sldId="271"/>
            <ac:spMk id="2" creationId="{BD0CD79E-0882-53E7-43B8-59292972241C}"/>
          </ac:spMkLst>
        </pc:spChg>
      </pc:sldChg>
      <pc:sldChg chg="addSp delSp modSp add mod">
        <pc:chgData name="Sanam Makadia" userId="5cb2f811-8f6e-422a-b7c8-79880ee22ff9" providerId="ADAL" clId="{0E34CFCF-855C-4F4B-8EFE-3C5463E0E881}" dt="2023-01-13T04:32:08.927" v="608" actId="14100"/>
        <pc:sldMkLst>
          <pc:docMk/>
          <pc:sldMk cId="4152440110" sldId="272"/>
        </pc:sldMkLst>
        <pc:spChg chg="add del mod">
          <ac:chgData name="Sanam Makadia" userId="5cb2f811-8f6e-422a-b7c8-79880ee22ff9" providerId="ADAL" clId="{0E34CFCF-855C-4F4B-8EFE-3C5463E0E881}" dt="2023-01-13T04:29:49.691" v="576" actId="478"/>
          <ac:spMkLst>
            <pc:docMk/>
            <pc:sldMk cId="4152440110" sldId="272"/>
            <ac:spMk id="2" creationId="{485320D6-CE63-1982-FF75-F3CD7C256200}"/>
          </ac:spMkLst>
        </pc:spChg>
        <pc:spChg chg="add del mod">
          <ac:chgData name="Sanam Makadia" userId="5cb2f811-8f6e-422a-b7c8-79880ee22ff9" providerId="ADAL" clId="{0E34CFCF-855C-4F4B-8EFE-3C5463E0E881}" dt="2023-01-13T04:31:04.230" v="582" actId="478"/>
          <ac:spMkLst>
            <pc:docMk/>
            <pc:sldMk cId="4152440110" sldId="272"/>
            <ac:spMk id="4" creationId="{43F88837-138C-3F6E-86A4-59EA72BFBF62}"/>
          </ac:spMkLst>
        </pc:spChg>
        <pc:spChg chg="add del mod">
          <ac:chgData name="Sanam Makadia" userId="5cb2f811-8f6e-422a-b7c8-79880ee22ff9" providerId="ADAL" clId="{0E34CFCF-855C-4F4B-8EFE-3C5463E0E881}" dt="2023-01-13T04:29:57.573" v="578" actId="478"/>
          <ac:spMkLst>
            <pc:docMk/>
            <pc:sldMk cId="4152440110" sldId="272"/>
            <ac:spMk id="5" creationId="{79483482-B395-004E-7270-115BDC06180F}"/>
          </ac:spMkLst>
        </pc:spChg>
        <pc:picChg chg="add mod">
          <ac:chgData name="Sanam Makadia" userId="5cb2f811-8f6e-422a-b7c8-79880ee22ff9" providerId="ADAL" clId="{0E34CFCF-855C-4F4B-8EFE-3C5463E0E881}" dt="2023-01-13T04:31:53.242" v="601" actId="1076"/>
          <ac:picMkLst>
            <pc:docMk/>
            <pc:sldMk cId="4152440110" sldId="272"/>
            <ac:picMk id="7" creationId="{DD39454C-9464-81EF-5CCE-119251707035}"/>
          </ac:picMkLst>
        </pc:picChg>
        <pc:picChg chg="add mod">
          <ac:chgData name="Sanam Makadia" userId="5cb2f811-8f6e-422a-b7c8-79880ee22ff9" providerId="ADAL" clId="{0E34CFCF-855C-4F4B-8EFE-3C5463E0E881}" dt="2023-01-13T04:31:55.536" v="602" actId="1076"/>
          <ac:picMkLst>
            <pc:docMk/>
            <pc:sldMk cId="4152440110" sldId="272"/>
            <ac:picMk id="9" creationId="{2F2D0C62-E5C3-102C-A09D-21A8C21F622D}"/>
          </ac:picMkLst>
        </pc:picChg>
        <pc:picChg chg="add mod">
          <ac:chgData name="Sanam Makadia" userId="5cb2f811-8f6e-422a-b7c8-79880ee22ff9" providerId="ADAL" clId="{0E34CFCF-855C-4F4B-8EFE-3C5463E0E881}" dt="2023-01-13T04:32:08.927" v="608" actId="14100"/>
          <ac:picMkLst>
            <pc:docMk/>
            <pc:sldMk cId="4152440110" sldId="272"/>
            <ac:picMk id="11" creationId="{52138EE0-B41B-AB93-4FC9-DC543D9AA085}"/>
          </ac:picMkLst>
        </pc:picChg>
        <pc:picChg chg="add mod">
          <ac:chgData name="Sanam Makadia" userId="5cb2f811-8f6e-422a-b7c8-79880ee22ff9" providerId="ADAL" clId="{0E34CFCF-855C-4F4B-8EFE-3C5463E0E881}" dt="2023-01-13T04:32:04.883" v="607" actId="1076"/>
          <ac:picMkLst>
            <pc:docMk/>
            <pc:sldMk cId="4152440110" sldId="272"/>
            <ac:picMk id="13" creationId="{AAB96D67-3B53-839C-9CFA-10E3F6A765B9}"/>
          </ac:picMkLst>
        </pc:picChg>
      </pc:sldChg>
    </pc:docChg>
  </pc:docChgLst>
  <pc:docChgLst>
    <pc:chgData name="Sanam Makadia" userId="5cb2f811-8f6e-422a-b7c8-79880ee22ff9" providerId="ADAL" clId="{9621757D-8C34-43E9-9CCD-9E00159947F1}"/>
    <pc:docChg chg="undo redo custSel addSld modSld sldOrd">
      <pc:chgData name="Sanam Makadia" userId="5cb2f811-8f6e-422a-b7c8-79880ee22ff9" providerId="ADAL" clId="{9621757D-8C34-43E9-9CCD-9E00159947F1}" dt="2023-01-11T04:33:08.190" v="4930" actId="1035"/>
      <pc:docMkLst>
        <pc:docMk/>
      </pc:docMkLst>
      <pc:sldChg chg="addSp delSp modSp mod">
        <pc:chgData name="Sanam Makadia" userId="5cb2f811-8f6e-422a-b7c8-79880ee22ff9" providerId="ADAL" clId="{9621757D-8C34-43E9-9CCD-9E00159947F1}" dt="2023-01-11T03:13:25.300" v="3527" actId="21"/>
        <pc:sldMkLst>
          <pc:docMk/>
          <pc:sldMk cId="3435321486" sldId="257"/>
        </pc:sldMkLst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30" creationId="{6A267E12-1860-D7DE-D4B7-6DFF863447C9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48" creationId="{7A52110C-6D1D-2C9D-BB7B-10520BFC0FDE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49" creationId="{EF9D807D-E649-B190-68A5-380E3A0B03E2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0" creationId="{2119FEB9-3004-568A-1F9C-004EC6C9FA4E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1" creationId="{3BD3967A-A0EE-FC97-9F76-0B1618C2E932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2" creationId="{23B168C8-72D1-22A5-E6CB-0DC184F602AA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3" creationId="{5A35BEDE-7DA1-9CB1-5DDA-77672D868AF5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4" creationId="{CC91C36D-F6A7-8DAF-E116-2398B2521F66}"/>
          </ac:spMkLst>
        </pc:spChg>
        <pc:spChg chg="add mod">
          <ac:chgData name="Sanam Makadia" userId="5cb2f811-8f6e-422a-b7c8-79880ee22ff9" providerId="ADAL" clId="{9621757D-8C34-43E9-9CCD-9E00159947F1}" dt="2023-01-04T04:36:30.759" v="47" actId="1036"/>
          <ac:spMkLst>
            <pc:docMk/>
            <pc:sldMk cId="3435321486" sldId="257"/>
            <ac:spMk id="55" creationId="{589FB682-EC27-34D7-CA52-0D12B45C3FAE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6" creationId="{E4275002-3C15-AFF0-998A-E850AA5D8916}"/>
          </ac:spMkLst>
        </pc:spChg>
        <pc:spChg chg="add mod">
          <ac:chgData name="Sanam Makadia" userId="5cb2f811-8f6e-422a-b7c8-79880ee22ff9" providerId="ADAL" clId="{9621757D-8C34-43E9-9CCD-9E00159947F1}" dt="2023-01-04T04:39:31.073" v="76" actId="14100"/>
          <ac:spMkLst>
            <pc:docMk/>
            <pc:sldMk cId="3435321486" sldId="257"/>
            <ac:spMk id="57" creationId="{A2D3F492-8DC0-9BE1-6C8A-56D174DFC86A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58" creationId="{85E07A43-6BCF-56D1-B28B-E42D48AB70A9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62" creationId="{2A53D24A-08FD-7D80-C9CE-361C9AFE9EA0}"/>
          </ac:spMkLst>
        </pc:spChg>
        <pc:spChg chg="mod">
          <ac:chgData name="Sanam Makadia" userId="5cb2f811-8f6e-422a-b7c8-79880ee22ff9" providerId="ADAL" clId="{9621757D-8C34-43E9-9CCD-9E00159947F1}" dt="2023-01-04T04:34:05.745" v="19" actId="1037"/>
          <ac:spMkLst>
            <pc:docMk/>
            <pc:sldMk cId="3435321486" sldId="257"/>
            <ac:spMk id="65" creationId="{00301A15-E71E-A4B2-74D0-E3424CED77E7}"/>
          </ac:spMkLst>
        </pc:spChg>
        <pc:spChg chg="add mod">
          <ac:chgData name="Sanam Makadia" userId="5cb2f811-8f6e-422a-b7c8-79880ee22ff9" providerId="ADAL" clId="{9621757D-8C34-43E9-9CCD-9E00159947F1}" dt="2023-01-08T13:48:16.896" v="1035" actId="113"/>
          <ac:spMkLst>
            <pc:docMk/>
            <pc:sldMk cId="3435321486" sldId="257"/>
            <ac:spMk id="119" creationId="{16CFE89C-5241-9E26-8164-9AEF17022BA4}"/>
          </ac:spMkLst>
        </pc:spChg>
        <pc:picChg chg="add del mod">
          <ac:chgData name="Sanam Makadia" userId="5cb2f811-8f6e-422a-b7c8-79880ee22ff9" providerId="ADAL" clId="{9621757D-8C34-43E9-9CCD-9E00159947F1}" dt="2023-01-11T03:13:25.300" v="3527" actId="21"/>
          <ac:picMkLst>
            <pc:docMk/>
            <pc:sldMk cId="3435321486" sldId="257"/>
            <ac:picMk id="122" creationId="{B2980301-26F0-A23A-1766-F6CE448D330F}"/>
          </ac:picMkLst>
        </pc:picChg>
        <pc:cxnChg chg="add mod">
          <ac:chgData name="Sanam Makadia" userId="5cb2f811-8f6e-422a-b7c8-79880ee22ff9" providerId="ADAL" clId="{9621757D-8C34-43E9-9CCD-9E00159947F1}" dt="2023-01-04T04:35:34.302" v="25" actId="14100"/>
          <ac:cxnSpMkLst>
            <pc:docMk/>
            <pc:sldMk cId="3435321486" sldId="257"/>
            <ac:cxnSpMk id="26" creationId="{53C4955C-DF42-BBDF-3092-D70C10B084E2}"/>
          </ac:cxnSpMkLst>
        </pc:cxnChg>
        <pc:cxnChg chg="add mod">
          <ac:chgData name="Sanam Makadia" userId="5cb2f811-8f6e-422a-b7c8-79880ee22ff9" providerId="ADAL" clId="{9621757D-8C34-43E9-9CCD-9E00159947F1}" dt="2023-01-04T04:35:47.529" v="27" actId="1076"/>
          <ac:cxnSpMkLst>
            <pc:docMk/>
            <pc:sldMk cId="3435321486" sldId="257"/>
            <ac:cxnSpMk id="47" creationId="{6751DAA7-BD88-94B2-881B-0CD4D289102F}"/>
          </ac:cxnSpMkLst>
        </pc:cxnChg>
        <pc:cxnChg chg="add del mod">
          <ac:chgData name="Sanam Makadia" userId="5cb2f811-8f6e-422a-b7c8-79880ee22ff9" providerId="ADAL" clId="{9621757D-8C34-43E9-9CCD-9E00159947F1}" dt="2023-01-04T04:38:21.006" v="66" actId="478"/>
          <ac:cxnSpMkLst>
            <pc:docMk/>
            <pc:sldMk cId="3435321486" sldId="257"/>
            <ac:cxnSpMk id="60" creationId="{A61C5B12-1104-6B36-F6AD-7E14D1F23839}"/>
          </ac:cxnSpMkLst>
        </pc:cxnChg>
        <pc:cxnChg chg="add mod">
          <ac:chgData name="Sanam Makadia" userId="5cb2f811-8f6e-422a-b7c8-79880ee22ff9" providerId="ADAL" clId="{9621757D-8C34-43E9-9CCD-9E00159947F1}" dt="2023-01-04T04:39:31.073" v="76" actId="14100"/>
          <ac:cxnSpMkLst>
            <pc:docMk/>
            <pc:sldMk cId="3435321486" sldId="257"/>
            <ac:cxnSpMk id="64" creationId="{1E875870-E036-71AD-122F-2266C4333B48}"/>
          </ac:cxnSpMkLst>
        </pc:cxnChg>
        <pc:cxnChg chg="add mod">
          <ac:chgData name="Sanam Makadia" userId="5cb2f811-8f6e-422a-b7c8-79880ee22ff9" providerId="ADAL" clId="{9621757D-8C34-43E9-9CCD-9E00159947F1}" dt="2023-01-04T04:39:31.073" v="76" actId="14100"/>
          <ac:cxnSpMkLst>
            <pc:docMk/>
            <pc:sldMk cId="3435321486" sldId="257"/>
            <ac:cxnSpMk id="68" creationId="{13B4C8B7-7071-2595-7338-C565F956419D}"/>
          </ac:cxnSpMkLst>
        </pc:cxnChg>
      </pc:sldChg>
      <pc:sldChg chg="addSp delSp modSp new mod">
        <pc:chgData name="Sanam Makadia" userId="5cb2f811-8f6e-422a-b7c8-79880ee22ff9" providerId="ADAL" clId="{9621757D-8C34-43E9-9CCD-9E00159947F1}" dt="2023-01-08T13:49:05.465" v="1059" actId="1076"/>
        <pc:sldMkLst>
          <pc:docMk/>
          <pc:sldMk cId="503483071" sldId="258"/>
        </pc:sldMkLst>
        <pc:spChg chg="del">
          <ac:chgData name="Sanam Makadia" userId="5cb2f811-8f6e-422a-b7c8-79880ee22ff9" providerId="ADAL" clId="{9621757D-8C34-43E9-9CCD-9E00159947F1}" dt="2023-01-08T04:57:23.311" v="79" actId="478"/>
          <ac:spMkLst>
            <pc:docMk/>
            <pc:sldMk cId="503483071" sldId="258"/>
            <ac:spMk id="2" creationId="{5146AA85-54A9-DA83-F79D-5461190C77FD}"/>
          </ac:spMkLst>
        </pc:spChg>
        <pc:spChg chg="del">
          <ac:chgData name="Sanam Makadia" userId="5cb2f811-8f6e-422a-b7c8-79880ee22ff9" providerId="ADAL" clId="{9621757D-8C34-43E9-9CCD-9E00159947F1}" dt="2023-01-08T04:57:21.929" v="78" actId="478"/>
          <ac:spMkLst>
            <pc:docMk/>
            <pc:sldMk cId="503483071" sldId="258"/>
            <ac:spMk id="3" creationId="{17AB8F80-CC21-52F8-737C-629E3619347A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4" creationId="{FC1DB4F8-CD1D-E08C-C765-EBC2A4A2EBCC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5" creationId="{041AD337-218B-421E-5DB8-FF0EC4C8BF81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6" creationId="{7677762C-F40F-2FEF-5E81-0C1933B6AFFF}"/>
          </ac:spMkLst>
        </pc:spChg>
        <pc:spChg chg="add del mod">
          <ac:chgData name="Sanam Makadia" userId="5cb2f811-8f6e-422a-b7c8-79880ee22ff9" providerId="ADAL" clId="{9621757D-8C34-43E9-9CCD-9E00159947F1}" dt="2023-01-08T05:12:40.565" v="135" actId="478"/>
          <ac:spMkLst>
            <pc:docMk/>
            <pc:sldMk cId="503483071" sldId="258"/>
            <ac:spMk id="7" creationId="{CF2A7678-6D48-EBE8-325B-03711B4A2AD2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8" creationId="{9A732AFC-A9CF-AC1D-9F64-CD167273ACB4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9" creationId="{B76C1C5E-08C1-60C0-AF10-AD3F82BFDC68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0" creationId="{DB36154C-4AEE-05A7-80B0-D1246EB98ACD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1" creationId="{26A5376E-A672-34CB-9BAF-3A930BD7D993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2" creationId="{5AEF8F09-4C7D-A9BE-5336-4138472141EE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3" creationId="{CBD85214-CDFB-0043-E5EC-32513DD848FD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4" creationId="{AD55AEF5-8520-B3A4-5778-34093D912A78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5" creationId="{86F8BF38-16B4-2EDE-709D-D373ACBBBED3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6" creationId="{6BC0D4E3-502D-456D-FEDC-5A9B1C268EFB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7" creationId="{801533B9-84F0-84BA-8909-AB669C7CEF4A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8" creationId="{5877491F-DDA6-658D-1F5F-6824608D3BA8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19" creationId="{CB868D95-B8B3-6B7B-8E20-0473C58272E8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20" creationId="{91FEF8CB-F67B-CFE6-D239-7B8586102C4A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21" creationId="{45532FE1-E3CA-1E3A-7F60-B241A6D47C44}"/>
          </ac:spMkLst>
        </pc:spChg>
        <pc:spChg chg="add mod">
          <ac:chgData name="Sanam Makadia" userId="5cb2f811-8f6e-422a-b7c8-79880ee22ff9" providerId="ADAL" clId="{9621757D-8C34-43E9-9CCD-9E00159947F1}" dt="2023-01-08T05:20:07.374" v="735" actId="1037"/>
          <ac:spMkLst>
            <pc:docMk/>
            <pc:sldMk cId="503483071" sldId="258"/>
            <ac:spMk id="22" creationId="{F2BED027-1485-3AA3-2E19-5903F6ABFFB9}"/>
          </ac:spMkLst>
        </pc:spChg>
        <pc:spChg chg="add mod">
          <ac:chgData name="Sanam Makadia" userId="5cb2f811-8f6e-422a-b7c8-79880ee22ff9" providerId="ADAL" clId="{9621757D-8C34-43E9-9CCD-9E00159947F1}" dt="2023-01-08T05:20:16.193" v="757" actId="20577"/>
          <ac:spMkLst>
            <pc:docMk/>
            <pc:sldMk cId="503483071" sldId="258"/>
            <ac:spMk id="23" creationId="{27392D22-4649-CADC-5690-FB3CFDF23AF8}"/>
          </ac:spMkLst>
        </pc:spChg>
        <pc:spChg chg="add mod">
          <ac:chgData name="Sanam Makadia" userId="5cb2f811-8f6e-422a-b7c8-79880ee22ff9" providerId="ADAL" clId="{9621757D-8C34-43E9-9CCD-9E00159947F1}" dt="2023-01-08T05:20:24.347" v="776" actId="20577"/>
          <ac:spMkLst>
            <pc:docMk/>
            <pc:sldMk cId="503483071" sldId="258"/>
            <ac:spMk id="24" creationId="{06C478A0-4D18-235B-E596-C9C51592B6F7}"/>
          </ac:spMkLst>
        </pc:spChg>
        <pc:spChg chg="add mod">
          <ac:chgData name="Sanam Makadia" userId="5cb2f811-8f6e-422a-b7c8-79880ee22ff9" providerId="ADAL" clId="{9621757D-8C34-43E9-9CCD-9E00159947F1}" dt="2023-01-08T05:20:31.193" v="807" actId="20577"/>
          <ac:spMkLst>
            <pc:docMk/>
            <pc:sldMk cId="503483071" sldId="258"/>
            <ac:spMk id="25" creationId="{493206DB-4886-CC4B-F58D-8BC5506DFBE7}"/>
          </ac:spMkLst>
        </pc:spChg>
        <pc:spChg chg="add mod">
          <ac:chgData name="Sanam Makadia" userId="5cb2f811-8f6e-422a-b7c8-79880ee22ff9" providerId="ADAL" clId="{9621757D-8C34-43E9-9CCD-9E00159947F1}" dt="2023-01-08T05:21:28.144" v="822" actId="20577"/>
          <ac:spMkLst>
            <pc:docMk/>
            <pc:sldMk cId="503483071" sldId="258"/>
            <ac:spMk id="26" creationId="{422AE2FA-71B2-D81E-C460-5E57A7241941}"/>
          </ac:spMkLst>
        </pc:spChg>
        <pc:spChg chg="add mod">
          <ac:chgData name="Sanam Makadia" userId="5cb2f811-8f6e-422a-b7c8-79880ee22ff9" providerId="ADAL" clId="{9621757D-8C34-43E9-9CCD-9E00159947F1}" dt="2023-01-08T05:21:55.455" v="881" actId="20577"/>
          <ac:spMkLst>
            <pc:docMk/>
            <pc:sldMk cId="503483071" sldId="258"/>
            <ac:spMk id="27" creationId="{F8C153E5-C6F8-B9D1-D126-37082651F25C}"/>
          </ac:spMkLst>
        </pc:spChg>
        <pc:spChg chg="add mod">
          <ac:chgData name="Sanam Makadia" userId="5cb2f811-8f6e-422a-b7c8-79880ee22ff9" providerId="ADAL" clId="{9621757D-8C34-43E9-9CCD-9E00159947F1}" dt="2023-01-08T05:22:04.566" v="916" actId="20577"/>
          <ac:spMkLst>
            <pc:docMk/>
            <pc:sldMk cId="503483071" sldId="258"/>
            <ac:spMk id="28" creationId="{F2779753-9F66-30EE-F33C-D2CD0B016305}"/>
          </ac:spMkLst>
        </pc:spChg>
        <pc:spChg chg="add mod">
          <ac:chgData name="Sanam Makadia" userId="5cb2f811-8f6e-422a-b7c8-79880ee22ff9" providerId="ADAL" clId="{9621757D-8C34-43E9-9CCD-9E00159947F1}" dt="2023-01-08T13:49:05.465" v="1059" actId="1076"/>
          <ac:spMkLst>
            <pc:docMk/>
            <pc:sldMk cId="503483071" sldId="258"/>
            <ac:spMk id="29" creationId="{BD8BE55F-C4E9-1BED-B691-5DF5E50B9655}"/>
          </ac:spMkLst>
        </pc:spChg>
      </pc:sldChg>
      <pc:sldChg chg="addSp delSp modSp new mod">
        <pc:chgData name="Sanam Makadia" userId="5cb2f811-8f6e-422a-b7c8-79880ee22ff9" providerId="ADAL" clId="{9621757D-8C34-43E9-9CCD-9E00159947F1}" dt="2023-01-09T04:02:04.377" v="2331" actId="1076"/>
        <pc:sldMkLst>
          <pc:docMk/>
          <pc:sldMk cId="2417445469" sldId="259"/>
        </pc:sldMkLst>
        <pc:spChg chg="del">
          <ac:chgData name="Sanam Makadia" userId="5cb2f811-8f6e-422a-b7c8-79880ee22ff9" providerId="ADAL" clId="{9621757D-8C34-43E9-9CCD-9E00159947F1}" dt="2023-01-08T05:19:04.477" v="691" actId="478"/>
          <ac:spMkLst>
            <pc:docMk/>
            <pc:sldMk cId="2417445469" sldId="259"/>
            <ac:spMk id="2" creationId="{E496C90B-30F7-3C9B-B208-470A1E138086}"/>
          </ac:spMkLst>
        </pc:spChg>
        <pc:spChg chg="del">
          <ac:chgData name="Sanam Makadia" userId="5cb2f811-8f6e-422a-b7c8-79880ee22ff9" providerId="ADAL" clId="{9621757D-8C34-43E9-9CCD-9E00159947F1}" dt="2023-01-08T05:19:02.859" v="690" actId="478"/>
          <ac:spMkLst>
            <pc:docMk/>
            <pc:sldMk cId="2417445469" sldId="259"/>
            <ac:spMk id="3" creationId="{EE237FDA-D883-0E7D-1EDD-E4E260B1102D}"/>
          </ac:spMkLst>
        </pc:spChg>
        <pc:spChg chg="add mod">
          <ac:chgData name="Sanam Makadia" userId="5cb2f811-8f6e-422a-b7c8-79880ee22ff9" providerId="ADAL" clId="{9621757D-8C34-43E9-9CCD-9E00159947F1}" dt="2023-01-09T01:59:11.298" v="2231" actId="1076"/>
          <ac:spMkLst>
            <pc:docMk/>
            <pc:sldMk cId="2417445469" sldId="259"/>
            <ac:spMk id="5" creationId="{247A4A9D-0E87-00AB-76C5-5C24F4FE8E31}"/>
          </ac:spMkLst>
        </pc:spChg>
        <pc:spChg chg="add del mod">
          <ac:chgData name="Sanam Makadia" userId="5cb2f811-8f6e-422a-b7c8-79880ee22ff9" providerId="ADAL" clId="{9621757D-8C34-43E9-9CCD-9E00159947F1}" dt="2023-01-08T13:59:49.720" v="1187"/>
          <ac:spMkLst>
            <pc:docMk/>
            <pc:sldMk cId="2417445469" sldId="259"/>
            <ac:spMk id="6" creationId="{851D42CB-0422-2A44-4E5F-BA7E7A09B4F9}"/>
          </ac:spMkLst>
        </pc:spChg>
        <pc:spChg chg="add mod">
          <ac:chgData name="Sanam Makadia" userId="5cb2f811-8f6e-422a-b7c8-79880ee22ff9" providerId="ADAL" clId="{9621757D-8C34-43E9-9CCD-9E00159947F1}" dt="2023-01-09T01:59:51.523" v="2237" actId="1076"/>
          <ac:spMkLst>
            <pc:docMk/>
            <pc:sldMk cId="2417445469" sldId="259"/>
            <ac:spMk id="7" creationId="{E80A197F-821E-2466-362A-02FF91B4FEF4}"/>
          </ac:spMkLst>
        </pc:spChg>
        <pc:spChg chg="add mod">
          <ac:chgData name="Sanam Makadia" userId="5cb2f811-8f6e-422a-b7c8-79880ee22ff9" providerId="ADAL" clId="{9621757D-8C34-43E9-9CCD-9E00159947F1}" dt="2023-01-09T01:59:47.385" v="2236" actId="1076"/>
          <ac:spMkLst>
            <pc:docMk/>
            <pc:sldMk cId="2417445469" sldId="259"/>
            <ac:spMk id="8" creationId="{5680FEA1-8060-AE3F-35B8-C6EC45922F05}"/>
          </ac:spMkLst>
        </pc:spChg>
        <pc:spChg chg="add mod">
          <ac:chgData name="Sanam Makadia" userId="5cb2f811-8f6e-422a-b7c8-79880ee22ff9" providerId="ADAL" clId="{9621757D-8C34-43E9-9CCD-9E00159947F1}" dt="2023-01-08T14:02:18.748" v="1244" actId="1076"/>
          <ac:spMkLst>
            <pc:docMk/>
            <pc:sldMk cId="2417445469" sldId="259"/>
            <ac:spMk id="9" creationId="{938CDCA2-F4FC-6B3C-6228-3FFCA1B3B3FA}"/>
          </ac:spMkLst>
        </pc:spChg>
        <pc:spChg chg="add mod">
          <ac:chgData name="Sanam Makadia" userId="5cb2f811-8f6e-422a-b7c8-79880ee22ff9" providerId="ADAL" clId="{9621757D-8C34-43E9-9CCD-9E00159947F1}" dt="2023-01-08T14:02:15.158" v="1243" actId="1076"/>
          <ac:spMkLst>
            <pc:docMk/>
            <pc:sldMk cId="2417445469" sldId="259"/>
            <ac:spMk id="10" creationId="{6498744D-C05C-F0E5-7799-DE69E7F6A62D}"/>
          </ac:spMkLst>
        </pc:spChg>
        <pc:spChg chg="add mod">
          <ac:chgData name="Sanam Makadia" userId="5cb2f811-8f6e-422a-b7c8-79880ee22ff9" providerId="ADAL" clId="{9621757D-8C34-43E9-9CCD-9E00159947F1}" dt="2023-01-08T14:02:25.191" v="1245" actId="1076"/>
          <ac:spMkLst>
            <pc:docMk/>
            <pc:sldMk cId="2417445469" sldId="259"/>
            <ac:spMk id="11" creationId="{CC517422-317D-32D9-D170-C5A1B83F5993}"/>
          </ac:spMkLst>
        </pc:spChg>
        <pc:spChg chg="add del mod">
          <ac:chgData name="Sanam Makadia" userId="5cb2f811-8f6e-422a-b7c8-79880ee22ff9" providerId="ADAL" clId="{9621757D-8C34-43E9-9CCD-9E00159947F1}" dt="2023-01-08T14:02:45.848" v="1247"/>
          <ac:spMkLst>
            <pc:docMk/>
            <pc:sldMk cId="2417445469" sldId="259"/>
            <ac:spMk id="12" creationId="{05D326EA-0FBD-B921-1668-91E55ADE049B}"/>
          </ac:spMkLst>
        </pc:spChg>
        <pc:spChg chg="add del mod">
          <ac:chgData name="Sanam Makadia" userId="5cb2f811-8f6e-422a-b7c8-79880ee22ff9" providerId="ADAL" clId="{9621757D-8C34-43E9-9CCD-9E00159947F1}" dt="2023-01-08T14:02:59.191" v="1249"/>
          <ac:spMkLst>
            <pc:docMk/>
            <pc:sldMk cId="2417445469" sldId="259"/>
            <ac:spMk id="13" creationId="{82AB989F-13A3-3021-94D3-75A98CA64194}"/>
          </ac:spMkLst>
        </pc:spChg>
        <pc:spChg chg="add del mod">
          <ac:chgData name="Sanam Makadia" userId="5cb2f811-8f6e-422a-b7c8-79880ee22ff9" providerId="ADAL" clId="{9621757D-8C34-43E9-9CCD-9E00159947F1}" dt="2023-01-08T14:03:10.541" v="1251"/>
          <ac:spMkLst>
            <pc:docMk/>
            <pc:sldMk cId="2417445469" sldId="259"/>
            <ac:spMk id="14" creationId="{ED607487-0915-FBFC-1F3C-F8833480ED87}"/>
          </ac:spMkLst>
        </pc:spChg>
        <pc:spChg chg="add del mod">
          <ac:chgData name="Sanam Makadia" userId="5cb2f811-8f6e-422a-b7c8-79880ee22ff9" providerId="ADAL" clId="{9621757D-8C34-43E9-9CCD-9E00159947F1}" dt="2023-01-08T14:03:24.466" v="1253"/>
          <ac:spMkLst>
            <pc:docMk/>
            <pc:sldMk cId="2417445469" sldId="259"/>
            <ac:spMk id="15" creationId="{1C4FDEF4-8074-5A67-B8E3-DAF4E244704E}"/>
          </ac:spMkLst>
        </pc:spChg>
        <pc:spChg chg="add mod">
          <ac:chgData name="Sanam Makadia" userId="5cb2f811-8f6e-422a-b7c8-79880ee22ff9" providerId="ADAL" clId="{9621757D-8C34-43E9-9CCD-9E00159947F1}" dt="2023-01-08T14:03:49.558" v="1265" actId="1076"/>
          <ac:spMkLst>
            <pc:docMk/>
            <pc:sldMk cId="2417445469" sldId="259"/>
            <ac:spMk id="16" creationId="{85E342B1-F50B-C702-6F04-4C975F3EE28B}"/>
          </ac:spMkLst>
        </pc:spChg>
        <pc:spChg chg="add mod">
          <ac:chgData name="Sanam Makadia" userId="5cb2f811-8f6e-422a-b7c8-79880ee22ff9" providerId="ADAL" clId="{9621757D-8C34-43E9-9CCD-9E00159947F1}" dt="2023-01-08T14:03:59.333" v="1267" actId="1076"/>
          <ac:spMkLst>
            <pc:docMk/>
            <pc:sldMk cId="2417445469" sldId="259"/>
            <ac:spMk id="17" creationId="{10537DC1-7BE8-1C07-9F4E-637BC87E6361}"/>
          </ac:spMkLst>
        </pc:spChg>
        <pc:spChg chg="add mod">
          <ac:chgData name="Sanam Makadia" userId="5cb2f811-8f6e-422a-b7c8-79880ee22ff9" providerId="ADAL" clId="{9621757D-8C34-43E9-9CCD-9E00159947F1}" dt="2023-01-08T14:04:30.870" v="1285" actId="20577"/>
          <ac:spMkLst>
            <pc:docMk/>
            <pc:sldMk cId="2417445469" sldId="259"/>
            <ac:spMk id="18" creationId="{2F46F2C6-CB9B-05FB-358A-9E9CEFE0DBBD}"/>
          </ac:spMkLst>
        </pc:spChg>
        <pc:spChg chg="add del mod">
          <ac:chgData name="Sanam Makadia" userId="5cb2f811-8f6e-422a-b7c8-79880ee22ff9" providerId="ADAL" clId="{9621757D-8C34-43E9-9CCD-9E00159947F1}" dt="2023-01-08T14:11:19.506" v="1312" actId="1076"/>
          <ac:spMkLst>
            <pc:docMk/>
            <pc:sldMk cId="2417445469" sldId="259"/>
            <ac:spMk id="19" creationId="{B23C5AB8-CC2C-728A-332A-236708DA88A3}"/>
          </ac:spMkLst>
        </pc:spChg>
        <pc:spChg chg="add mod">
          <ac:chgData name="Sanam Makadia" userId="5cb2f811-8f6e-422a-b7c8-79880ee22ff9" providerId="ADAL" clId="{9621757D-8C34-43E9-9CCD-9E00159947F1}" dt="2023-01-08T14:17:28.782" v="1421" actId="14100"/>
          <ac:spMkLst>
            <pc:docMk/>
            <pc:sldMk cId="2417445469" sldId="259"/>
            <ac:spMk id="22" creationId="{F8401A1E-FF5E-EE20-C9BE-353EE85131D1}"/>
          </ac:spMkLst>
        </pc:spChg>
        <pc:spChg chg="add mod">
          <ac:chgData name="Sanam Makadia" userId="5cb2f811-8f6e-422a-b7c8-79880ee22ff9" providerId="ADAL" clId="{9621757D-8C34-43E9-9CCD-9E00159947F1}" dt="2023-01-08T14:16:10.471" v="1362" actId="1076"/>
          <ac:spMkLst>
            <pc:docMk/>
            <pc:sldMk cId="2417445469" sldId="259"/>
            <ac:spMk id="31" creationId="{A97BA01F-D8C0-475D-9420-57413D37B1E4}"/>
          </ac:spMkLst>
        </pc:spChg>
        <pc:spChg chg="add mod">
          <ac:chgData name="Sanam Makadia" userId="5cb2f811-8f6e-422a-b7c8-79880ee22ff9" providerId="ADAL" clId="{9621757D-8C34-43E9-9CCD-9E00159947F1}" dt="2023-01-08T14:17:33.711" v="1422" actId="1076"/>
          <ac:spMkLst>
            <pc:docMk/>
            <pc:sldMk cId="2417445469" sldId="259"/>
            <ac:spMk id="32" creationId="{F2D2D682-7FD5-39BD-9C52-87FCC35E1C0D}"/>
          </ac:spMkLst>
        </pc:spChg>
        <pc:spChg chg="add mod">
          <ac:chgData name="Sanam Makadia" userId="5cb2f811-8f6e-422a-b7c8-79880ee22ff9" providerId="ADAL" clId="{9621757D-8C34-43E9-9CCD-9E00159947F1}" dt="2023-01-09T01:45:28.297" v="1896" actId="1037"/>
          <ac:spMkLst>
            <pc:docMk/>
            <pc:sldMk cId="2417445469" sldId="259"/>
            <ac:spMk id="33" creationId="{C7BF50B9-27E4-06CC-B7BE-95939BCEC1BA}"/>
          </ac:spMkLst>
        </pc:spChg>
        <pc:spChg chg="add mod">
          <ac:chgData name="Sanam Makadia" userId="5cb2f811-8f6e-422a-b7c8-79880ee22ff9" providerId="ADAL" clId="{9621757D-8C34-43E9-9CCD-9E00159947F1}" dt="2023-01-09T01:45:19.114" v="1893" actId="1038"/>
          <ac:spMkLst>
            <pc:docMk/>
            <pc:sldMk cId="2417445469" sldId="259"/>
            <ac:spMk id="34" creationId="{D676E7A1-BE9D-4D60-CB00-2C9997BD500D}"/>
          </ac:spMkLst>
        </pc:spChg>
        <pc:spChg chg="add mod">
          <ac:chgData name="Sanam Makadia" userId="5cb2f811-8f6e-422a-b7c8-79880ee22ff9" providerId="ADAL" clId="{9621757D-8C34-43E9-9CCD-9E00159947F1}" dt="2023-01-09T01:29:37.901" v="1697" actId="1037"/>
          <ac:spMkLst>
            <pc:docMk/>
            <pc:sldMk cId="2417445469" sldId="259"/>
            <ac:spMk id="35" creationId="{A47C7CAA-4D62-748E-E7F9-1F4838AED6D7}"/>
          </ac:spMkLst>
        </pc:spChg>
        <pc:spChg chg="add mod">
          <ac:chgData name="Sanam Makadia" userId="5cb2f811-8f6e-422a-b7c8-79880ee22ff9" providerId="ADAL" clId="{9621757D-8C34-43E9-9CCD-9E00159947F1}" dt="2023-01-09T01:45:28.297" v="1896" actId="1037"/>
          <ac:spMkLst>
            <pc:docMk/>
            <pc:sldMk cId="2417445469" sldId="259"/>
            <ac:spMk id="36" creationId="{B6BBCE60-CAB4-F649-E830-B9665C2E8752}"/>
          </ac:spMkLst>
        </pc:spChg>
        <pc:spChg chg="add mod">
          <ac:chgData name="Sanam Makadia" userId="5cb2f811-8f6e-422a-b7c8-79880ee22ff9" providerId="ADAL" clId="{9621757D-8C34-43E9-9CCD-9E00159947F1}" dt="2023-01-09T01:45:28.297" v="1896" actId="1037"/>
          <ac:spMkLst>
            <pc:docMk/>
            <pc:sldMk cId="2417445469" sldId="259"/>
            <ac:spMk id="45" creationId="{09A1A1E0-82DB-7E6E-1CC4-599F0A389FC5}"/>
          </ac:spMkLst>
        </pc:spChg>
        <pc:spChg chg="add mod">
          <ac:chgData name="Sanam Makadia" userId="5cb2f811-8f6e-422a-b7c8-79880ee22ff9" providerId="ADAL" clId="{9621757D-8C34-43E9-9CCD-9E00159947F1}" dt="2023-01-09T01:29:37.901" v="1697" actId="1037"/>
          <ac:spMkLst>
            <pc:docMk/>
            <pc:sldMk cId="2417445469" sldId="259"/>
            <ac:spMk id="46" creationId="{CBBD7390-D42A-F432-D21B-BE89635ED4EE}"/>
          </ac:spMkLst>
        </pc:spChg>
        <pc:spChg chg="add mod">
          <ac:chgData name="Sanam Makadia" userId="5cb2f811-8f6e-422a-b7c8-79880ee22ff9" providerId="ADAL" clId="{9621757D-8C34-43E9-9CCD-9E00159947F1}" dt="2023-01-09T01:29:37.901" v="1697" actId="1037"/>
          <ac:spMkLst>
            <pc:docMk/>
            <pc:sldMk cId="2417445469" sldId="259"/>
            <ac:spMk id="47" creationId="{1C4317B2-919B-72E9-4BFF-756D2E2CDE91}"/>
          </ac:spMkLst>
        </pc:spChg>
        <pc:spChg chg="add mod">
          <ac:chgData name="Sanam Makadia" userId="5cb2f811-8f6e-422a-b7c8-79880ee22ff9" providerId="ADAL" clId="{9621757D-8C34-43E9-9CCD-9E00159947F1}" dt="2023-01-09T01:45:14.874" v="1892" actId="14100"/>
          <ac:spMkLst>
            <pc:docMk/>
            <pc:sldMk cId="2417445469" sldId="259"/>
            <ac:spMk id="48" creationId="{F53B2D34-4EBE-3A9F-3891-85AB1A5033E5}"/>
          </ac:spMkLst>
        </pc:spChg>
        <pc:spChg chg="add mod">
          <ac:chgData name="Sanam Makadia" userId="5cb2f811-8f6e-422a-b7c8-79880ee22ff9" providerId="ADAL" clId="{9621757D-8C34-43E9-9CCD-9E00159947F1}" dt="2023-01-09T01:29:37.901" v="1697" actId="1037"/>
          <ac:spMkLst>
            <pc:docMk/>
            <pc:sldMk cId="2417445469" sldId="259"/>
            <ac:spMk id="49" creationId="{17DFED06-50FC-4902-A814-E4E2137AF43D}"/>
          </ac:spMkLst>
        </pc:spChg>
        <pc:spChg chg="add mod">
          <ac:chgData name="Sanam Makadia" userId="5cb2f811-8f6e-422a-b7c8-79880ee22ff9" providerId="ADAL" clId="{9621757D-8C34-43E9-9CCD-9E00159947F1}" dt="2023-01-09T01:32:08.017" v="1737" actId="1076"/>
          <ac:spMkLst>
            <pc:docMk/>
            <pc:sldMk cId="2417445469" sldId="259"/>
            <ac:spMk id="58" creationId="{BD2B4EDF-0293-3C27-ED52-714391A75825}"/>
          </ac:spMkLst>
        </pc:spChg>
        <pc:spChg chg="add mod">
          <ac:chgData name="Sanam Makadia" userId="5cb2f811-8f6e-422a-b7c8-79880ee22ff9" providerId="ADAL" clId="{9621757D-8C34-43E9-9CCD-9E00159947F1}" dt="2023-01-09T01:32:30.875" v="1756" actId="1076"/>
          <ac:spMkLst>
            <pc:docMk/>
            <pc:sldMk cId="2417445469" sldId="259"/>
            <ac:spMk id="59" creationId="{6642E613-CDE7-4EB5-6914-02CB4FD083CB}"/>
          </ac:spMkLst>
        </pc:spChg>
        <pc:spChg chg="add mod">
          <ac:chgData name="Sanam Makadia" userId="5cb2f811-8f6e-422a-b7c8-79880ee22ff9" providerId="ADAL" clId="{9621757D-8C34-43E9-9CCD-9E00159947F1}" dt="2023-01-09T01:47:00.913" v="1930" actId="1076"/>
          <ac:spMkLst>
            <pc:docMk/>
            <pc:sldMk cId="2417445469" sldId="259"/>
            <ac:spMk id="64" creationId="{0EA81DCD-6DA1-18A3-FEA7-CA021FEC2D19}"/>
          </ac:spMkLst>
        </pc:spChg>
        <pc:spChg chg="add mod">
          <ac:chgData name="Sanam Makadia" userId="5cb2f811-8f6e-422a-b7c8-79880ee22ff9" providerId="ADAL" clId="{9621757D-8C34-43E9-9CCD-9E00159947F1}" dt="2023-01-09T01:48:44.431" v="1951" actId="1038"/>
          <ac:spMkLst>
            <pc:docMk/>
            <pc:sldMk cId="2417445469" sldId="259"/>
            <ac:spMk id="65" creationId="{09156602-51DC-39B1-9A38-6D9500C12CB3}"/>
          </ac:spMkLst>
        </pc:spChg>
        <pc:spChg chg="add mod">
          <ac:chgData name="Sanam Makadia" userId="5cb2f811-8f6e-422a-b7c8-79880ee22ff9" providerId="ADAL" clId="{9621757D-8C34-43E9-9CCD-9E00159947F1}" dt="2023-01-09T01:48:18.777" v="1945" actId="1035"/>
          <ac:spMkLst>
            <pc:docMk/>
            <pc:sldMk cId="2417445469" sldId="259"/>
            <ac:spMk id="66" creationId="{01EC6D2F-4C99-E7BD-C191-ED77BBEEEC28}"/>
          </ac:spMkLst>
        </pc:spChg>
        <pc:spChg chg="add mod">
          <ac:chgData name="Sanam Makadia" userId="5cb2f811-8f6e-422a-b7c8-79880ee22ff9" providerId="ADAL" clId="{9621757D-8C34-43E9-9CCD-9E00159947F1}" dt="2023-01-09T01:45:42.561" v="1899" actId="1076"/>
          <ac:spMkLst>
            <pc:docMk/>
            <pc:sldMk cId="2417445469" sldId="259"/>
            <ac:spMk id="69" creationId="{D15572FB-E525-7795-D907-BF6B8ED1DA78}"/>
          </ac:spMkLst>
        </pc:spChg>
        <pc:spChg chg="add mod">
          <ac:chgData name="Sanam Makadia" userId="5cb2f811-8f6e-422a-b7c8-79880ee22ff9" providerId="ADAL" clId="{9621757D-8C34-43E9-9CCD-9E00159947F1}" dt="2023-01-09T01:45:39.515" v="1898" actId="1076"/>
          <ac:spMkLst>
            <pc:docMk/>
            <pc:sldMk cId="2417445469" sldId="259"/>
            <ac:spMk id="70" creationId="{F45F7CEC-A246-9F0E-1305-83328496787C}"/>
          </ac:spMkLst>
        </pc:spChg>
        <pc:spChg chg="add mod">
          <ac:chgData name="Sanam Makadia" userId="5cb2f811-8f6e-422a-b7c8-79880ee22ff9" providerId="ADAL" clId="{9621757D-8C34-43E9-9CCD-9E00159947F1}" dt="2023-01-09T01:47:21.595" v="1933" actId="1076"/>
          <ac:spMkLst>
            <pc:docMk/>
            <pc:sldMk cId="2417445469" sldId="259"/>
            <ac:spMk id="71" creationId="{8EFA92FB-5356-D97C-1BB9-B41FD03E3BFC}"/>
          </ac:spMkLst>
        </pc:spChg>
        <pc:spChg chg="add mod">
          <ac:chgData name="Sanam Makadia" userId="5cb2f811-8f6e-422a-b7c8-79880ee22ff9" providerId="ADAL" clId="{9621757D-8C34-43E9-9CCD-9E00159947F1}" dt="2023-01-09T01:46:27.370" v="1912" actId="1076"/>
          <ac:spMkLst>
            <pc:docMk/>
            <pc:sldMk cId="2417445469" sldId="259"/>
            <ac:spMk id="72" creationId="{B6AFDA37-AFA2-6EDB-2045-5A101B94D4E2}"/>
          </ac:spMkLst>
        </pc:spChg>
        <pc:spChg chg="add mod">
          <ac:chgData name="Sanam Makadia" userId="5cb2f811-8f6e-422a-b7c8-79880ee22ff9" providerId="ADAL" clId="{9621757D-8C34-43E9-9CCD-9E00159947F1}" dt="2023-01-09T01:47:24.819" v="1934" actId="1076"/>
          <ac:spMkLst>
            <pc:docMk/>
            <pc:sldMk cId="2417445469" sldId="259"/>
            <ac:spMk id="73" creationId="{A3DBE764-89B0-1CE4-6E70-ACBCCF2C8B41}"/>
          </ac:spMkLst>
        </pc:spChg>
        <pc:spChg chg="add mod">
          <ac:chgData name="Sanam Makadia" userId="5cb2f811-8f6e-422a-b7c8-79880ee22ff9" providerId="ADAL" clId="{9621757D-8C34-43E9-9CCD-9E00159947F1}" dt="2023-01-09T01:50:11.722" v="1998" actId="1076"/>
          <ac:spMkLst>
            <pc:docMk/>
            <pc:sldMk cId="2417445469" sldId="259"/>
            <ac:spMk id="80" creationId="{EAAAB421-AD66-BDFE-8294-CC8C0215C65A}"/>
          </ac:spMkLst>
        </pc:spChg>
        <pc:spChg chg="add mod">
          <ac:chgData name="Sanam Makadia" userId="5cb2f811-8f6e-422a-b7c8-79880ee22ff9" providerId="ADAL" clId="{9621757D-8C34-43E9-9CCD-9E00159947F1}" dt="2023-01-09T01:50:02.883" v="1997" actId="1076"/>
          <ac:spMkLst>
            <pc:docMk/>
            <pc:sldMk cId="2417445469" sldId="259"/>
            <ac:spMk id="81" creationId="{C91D53F1-97B3-9DFA-31E5-8E5C9B396427}"/>
          </ac:spMkLst>
        </pc:spChg>
        <pc:spChg chg="add mod">
          <ac:chgData name="Sanam Makadia" userId="5cb2f811-8f6e-422a-b7c8-79880ee22ff9" providerId="ADAL" clId="{9621757D-8C34-43E9-9CCD-9E00159947F1}" dt="2023-01-09T04:02:04.377" v="2331" actId="1076"/>
          <ac:spMkLst>
            <pc:docMk/>
            <pc:sldMk cId="2417445469" sldId="259"/>
            <ac:spMk id="82" creationId="{0CE26C1B-8B4D-323B-D4C7-A006E63E6D86}"/>
          </ac:spMkLst>
        </pc:spChg>
        <pc:spChg chg="add mod">
          <ac:chgData name="Sanam Makadia" userId="5cb2f811-8f6e-422a-b7c8-79880ee22ff9" providerId="ADAL" clId="{9621757D-8C34-43E9-9CCD-9E00159947F1}" dt="2023-01-09T01:52:17.123" v="2140" actId="1076"/>
          <ac:spMkLst>
            <pc:docMk/>
            <pc:sldMk cId="2417445469" sldId="259"/>
            <ac:spMk id="83" creationId="{F478BFC4-2843-AFC9-F790-BCD2C395A52A}"/>
          </ac:spMkLst>
        </pc:spChg>
        <pc:spChg chg="add mod">
          <ac:chgData name="Sanam Makadia" userId="5cb2f811-8f6e-422a-b7c8-79880ee22ff9" providerId="ADAL" clId="{9621757D-8C34-43E9-9CCD-9E00159947F1}" dt="2023-01-09T01:54:25.370" v="2184" actId="1076"/>
          <ac:spMkLst>
            <pc:docMk/>
            <pc:sldMk cId="2417445469" sldId="259"/>
            <ac:spMk id="88" creationId="{D406576F-EACE-E465-5D79-916BB94B89B7}"/>
          </ac:spMkLst>
        </pc:spChg>
        <pc:graphicFrameChg chg="add mod modGraphic">
          <ac:chgData name="Sanam Makadia" userId="5cb2f811-8f6e-422a-b7c8-79880ee22ff9" providerId="ADAL" clId="{9621757D-8C34-43E9-9CCD-9E00159947F1}" dt="2023-01-09T02:06:38.862" v="2295"/>
          <ac:graphicFrameMkLst>
            <pc:docMk/>
            <pc:sldMk cId="2417445469" sldId="259"/>
            <ac:graphicFrameMk id="4" creationId="{9BB45B37-28B0-154B-F58A-52C3FA9FE5B0}"/>
          </ac:graphicFrameMkLst>
        </pc:graphicFrameChg>
        <pc:graphicFrameChg chg="add mod modGraphic">
          <ac:chgData name="Sanam Makadia" userId="5cb2f811-8f6e-422a-b7c8-79880ee22ff9" providerId="ADAL" clId="{9621757D-8C34-43E9-9CCD-9E00159947F1}" dt="2023-01-08T14:15:27.723" v="1338" actId="1076"/>
          <ac:graphicFrameMkLst>
            <pc:docMk/>
            <pc:sldMk cId="2417445469" sldId="259"/>
            <ac:graphicFrameMk id="30" creationId="{BE66ED2F-14E0-2D1A-01E4-DE4D1FF53A43}"/>
          </ac:graphicFrameMkLst>
        </pc:graphicFrameChg>
        <pc:graphicFrameChg chg="add mod">
          <ac:chgData name="Sanam Makadia" userId="5cb2f811-8f6e-422a-b7c8-79880ee22ff9" providerId="ADAL" clId="{9621757D-8C34-43E9-9CCD-9E00159947F1}" dt="2023-01-09T01:30:19.817" v="1703" actId="1076"/>
          <ac:graphicFrameMkLst>
            <pc:docMk/>
            <pc:sldMk cId="2417445469" sldId="259"/>
            <ac:graphicFrameMk id="50" creationId="{CE661245-7AB2-0D0A-4409-ED4D12E064AF}"/>
          </ac:graphicFrameMkLst>
        </pc:graphicFrameChg>
        <pc:picChg chg="add mod">
          <ac:chgData name="Sanam Makadia" userId="5cb2f811-8f6e-422a-b7c8-79880ee22ff9" providerId="ADAL" clId="{9621757D-8C34-43E9-9CCD-9E00159947F1}" dt="2023-01-09T01:50:14.905" v="1999" actId="1076"/>
          <ac:picMkLst>
            <pc:docMk/>
            <pc:sldMk cId="2417445469" sldId="259"/>
            <ac:picMk id="29" creationId="{B1645A6E-D519-BB0A-E706-0D8858FF8EE8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38" creationId="{CF91F641-4CC6-6856-41E0-991651FF6807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39" creationId="{0FA4E53B-A139-AB09-3A68-92EE5ED52BF6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40" creationId="{200BB062-9875-9BE9-9AF3-9C28F82EE8D6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41" creationId="{AB5D2FD1-2164-6F2A-58E1-BC9FEC63673F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43" creationId="{6BDA060F-6E2A-81F5-D69E-1C687CAC269E}"/>
          </ac:picMkLst>
        </pc:picChg>
        <pc:picChg chg="add mod">
          <ac:chgData name="Sanam Makadia" userId="5cb2f811-8f6e-422a-b7c8-79880ee22ff9" providerId="ADAL" clId="{9621757D-8C34-43E9-9CCD-9E00159947F1}" dt="2023-01-09T01:45:28.297" v="1896" actId="1037"/>
          <ac:picMkLst>
            <pc:docMk/>
            <pc:sldMk cId="2417445469" sldId="259"/>
            <ac:picMk id="44" creationId="{89675550-A470-618A-34C5-7CFBF69F76B5}"/>
          </ac:picMkLst>
        </pc:picChg>
        <pc:picChg chg="add mod">
          <ac:chgData name="Sanam Makadia" userId="5cb2f811-8f6e-422a-b7c8-79880ee22ff9" providerId="ADAL" clId="{9621757D-8C34-43E9-9CCD-9E00159947F1}" dt="2023-01-09T01:30:41.545" v="1706" actId="1076"/>
          <ac:picMkLst>
            <pc:docMk/>
            <pc:sldMk cId="2417445469" sldId="259"/>
            <ac:picMk id="51" creationId="{463F63B0-D0C0-01F6-3B46-F3F24CFFE89D}"/>
          </ac:picMkLst>
        </pc:picChg>
        <pc:picChg chg="add mod">
          <ac:chgData name="Sanam Makadia" userId="5cb2f811-8f6e-422a-b7c8-79880ee22ff9" providerId="ADAL" clId="{9621757D-8C34-43E9-9CCD-9E00159947F1}" dt="2023-01-09T01:46:19.828" v="1911" actId="1076"/>
          <ac:picMkLst>
            <pc:docMk/>
            <pc:sldMk cId="2417445469" sldId="259"/>
            <ac:picMk id="61" creationId="{A47776EF-AE61-7D0E-5266-3115FB945730}"/>
          </ac:picMkLst>
        </pc:picChg>
        <pc:picChg chg="add mod">
          <ac:chgData name="Sanam Makadia" userId="5cb2f811-8f6e-422a-b7c8-79880ee22ff9" providerId="ADAL" clId="{9621757D-8C34-43E9-9CCD-9E00159947F1}" dt="2023-01-09T01:45:45.649" v="1900" actId="1076"/>
          <ac:picMkLst>
            <pc:docMk/>
            <pc:sldMk cId="2417445469" sldId="259"/>
            <ac:picMk id="63" creationId="{BEC32A17-174A-1E5D-3888-65C66F348E6D}"/>
          </ac:picMkLst>
        </pc:picChg>
        <pc:picChg chg="add mod">
          <ac:chgData name="Sanam Makadia" userId="5cb2f811-8f6e-422a-b7c8-79880ee22ff9" providerId="ADAL" clId="{9621757D-8C34-43E9-9CCD-9E00159947F1}" dt="2023-01-09T01:47:16.066" v="1932" actId="1076"/>
          <ac:picMkLst>
            <pc:docMk/>
            <pc:sldMk cId="2417445469" sldId="259"/>
            <ac:picMk id="68" creationId="{35EFE65E-1FD6-0959-CB84-7BF5C4319142}"/>
          </ac:picMkLst>
        </pc:picChg>
        <pc:cxnChg chg="add del">
          <ac:chgData name="Sanam Makadia" userId="5cb2f811-8f6e-422a-b7c8-79880ee22ff9" providerId="ADAL" clId="{9621757D-8C34-43E9-9CCD-9E00159947F1}" dt="2023-01-08T14:08:39.464" v="1292" actId="478"/>
          <ac:cxnSpMkLst>
            <pc:docMk/>
            <pc:sldMk cId="2417445469" sldId="259"/>
            <ac:cxnSpMk id="21" creationId="{BBDB06A2-B6A6-9E74-1AA3-B72B3E702242}"/>
          </ac:cxnSpMkLst>
        </pc:cxnChg>
        <pc:cxnChg chg="add mod">
          <ac:chgData name="Sanam Makadia" userId="5cb2f811-8f6e-422a-b7c8-79880ee22ff9" providerId="ADAL" clId="{9621757D-8C34-43E9-9CCD-9E00159947F1}" dt="2023-01-09T01:57:10.444" v="2209" actId="692"/>
          <ac:cxnSpMkLst>
            <pc:docMk/>
            <pc:sldMk cId="2417445469" sldId="259"/>
            <ac:cxnSpMk id="24" creationId="{ABF175C2-6715-DF1B-97EC-6A468CE183B9}"/>
          </ac:cxnSpMkLst>
        </pc:cxnChg>
        <pc:cxnChg chg="add mod">
          <ac:chgData name="Sanam Makadia" userId="5cb2f811-8f6e-422a-b7c8-79880ee22ff9" providerId="ADAL" clId="{9621757D-8C34-43E9-9CCD-9E00159947F1}" dt="2023-01-09T01:57:14.816" v="2210" actId="1037"/>
          <ac:cxnSpMkLst>
            <pc:docMk/>
            <pc:sldMk cId="2417445469" sldId="259"/>
            <ac:cxnSpMk id="25" creationId="{FAD42FE7-20AD-F9A9-8889-E61B80F6C90F}"/>
          </ac:cxnSpMkLst>
        </pc:cxnChg>
        <pc:cxnChg chg="add mod">
          <ac:chgData name="Sanam Makadia" userId="5cb2f811-8f6e-422a-b7c8-79880ee22ff9" providerId="ADAL" clId="{9621757D-8C34-43E9-9CCD-9E00159947F1}" dt="2023-01-09T01:31:25.778" v="1715" actId="1076"/>
          <ac:cxnSpMkLst>
            <pc:docMk/>
            <pc:sldMk cId="2417445469" sldId="259"/>
            <ac:cxnSpMk id="53" creationId="{F008F016-7BE8-1C7C-4B36-DB3303865407}"/>
          </ac:cxnSpMkLst>
        </pc:cxnChg>
        <pc:cxnChg chg="add mod">
          <ac:chgData name="Sanam Makadia" userId="5cb2f811-8f6e-422a-b7c8-79880ee22ff9" providerId="ADAL" clId="{9621757D-8C34-43E9-9CCD-9E00159947F1}" dt="2023-01-09T01:47:59.633" v="1939" actId="1076"/>
          <ac:cxnSpMkLst>
            <pc:docMk/>
            <pc:sldMk cId="2417445469" sldId="259"/>
            <ac:cxnSpMk id="74" creationId="{8763C293-DF53-95B1-6440-CBA6FE68E027}"/>
          </ac:cxnSpMkLst>
        </pc:cxnChg>
        <pc:cxnChg chg="add mod">
          <ac:chgData name="Sanam Makadia" userId="5cb2f811-8f6e-422a-b7c8-79880ee22ff9" providerId="ADAL" clId="{9621757D-8C34-43E9-9CCD-9E00159947F1}" dt="2023-01-09T01:48:15.028" v="1943" actId="1076"/>
          <ac:cxnSpMkLst>
            <pc:docMk/>
            <pc:sldMk cId="2417445469" sldId="259"/>
            <ac:cxnSpMk id="76" creationId="{6173D613-BF74-B338-AB1E-9D41BEF6EC1D}"/>
          </ac:cxnSpMkLst>
        </pc:cxnChg>
        <pc:cxnChg chg="add mod">
          <ac:chgData name="Sanam Makadia" userId="5cb2f811-8f6e-422a-b7c8-79880ee22ff9" providerId="ADAL" clId="{9621757D-8C34-43E9-9CCD-9E00159947F1}" dt="2023-01-09T01:48:36.522" v="1948" actId="14100"/>
          <ac:cxnSpMkLst>
            <pc:docMk/>
            <pc:sldMk cId="2417445469" sldId="259"/>
            <ac:cxnSpMk id="78" creationId="{524BC712-4224-0212-1116-89D2157276E2}"/>
          </ac:cxnSpMkLst>
        </pc:cxnChg>
        <pc:cxnChg chg="add mod">
          <ac:chgData name="Sanam Makadia" userId="5cb2f811-8f6e-422a-b7c8-79880ee22ff9" providerId="ADAL" clId="{9621757D-8C34-43E9-9CCD-9E00159947F1}" dt="2023-01-09T01:58:00.428" v="2228" actId="692"/>
          <ac:cxnSpMkLst>
            <pc:docMk/>
            <pc:sldMk cId="2417445469" sldId="259"/>
            <ac:cxnSpMk id="84" creationId="{E2C3A3D6-A1DE-86BD-190E-36B8A9237216}"/>
          </ac:cxnSpMkLst>
        </pc:cxnChg>
        <pc:cxnChg chg="add mod">
          <ac:chgData name="Sanam Makadia" userId="5cb2f811-8f6e-422a-b7c8-79880ee22ff9" providerId="ADAL" clId="{9621757D-8C34-43E9-9CCD-9E00159947F1}" dt="2023-01-09T01:57:56.923" v="2225" actId="692"/>
          <ac:cxnSpMkLst>
            <pc:docMk/>
            <pc:sldMk cId="2417445469" sldId="259"/>
            <ac:cxnSpMk id="86" creationId="{D2E6E294-0DE9-87F1-381D-9702A1FB1921}"/>
          </ac:cxnSpMkLst>
        </pc:cxnChg>
        <pc:cxnChg chg="add mod">
          <ac:chgData name="Sanam Makadia" userId="5cb2f811-8f6e-422a-b7c8-79880ee22ff9" providerId="ADAL" clId="{9621757D-8C34-43E9-9CCD-9E00159947F1}" dt="2023-01-09T01:57:53.612" v="2222" actId="692"/>
          <ac:cxnSpMkLst>
            <pc:docMk/>
            <pc:sldMk cId="2417445469" sldId="259"/>
            <ac:cxnSpMk id="87" creationId="{288EA8A8-1CC3-054A-1966-01F0A3214CFB}"/>
          </ac:cxnSpMkLst>
        </pc:cxnChg>
        <pc:cxnChg chg="add mod">
          <ac:chgData name="Sanam Makadia" userId="5cb2f811-8f6e-422a-b7c8-79880ee22ff9" providerId="ADAL" clId="{9621757D-8C34-43E9-9CCD-9E00159947F1}" dt="2023-01-09T01:57:49.509" v="2219" actId="692"/>
          <ac:cxnSpMkLst>
            <pc:docMk/>
            <pc:sldMk cId="2417445469" sldId="259"/>
            <ac:cxnSpMk id="91" creationId="{0538D843-FEA9-3856-02DF-E4DC42C1E11F}"/>
          </ac:cxnSpMkLst>
        </pc:cxnChg>
        <pc:cxnChg chg="add mod">
          <ac:chgData name="Sanam Makadia" userId="5cb2f811-8f6e-422a-b7c8-79880ee22ff9" providerId="ADAL" clId="{9621757D-8C34-43E9-9CCD-9E00159947F1}" dt="2023-01-09T01:57:42.868" v="2216" actId="692"/>
          <ac:cxnSpMkLst>
            <pc:docMk/>
            <pc:sldMk cId="2417445469" sldId="259"/>
            <ac:cxnSpMk id="93" creationId="{2EC4FA78-8EC4-5D04-F0E2-28F44B0AC6ED}"/>
          </ac:cxnSpMkLst>
        </pc:cxnChg>
        <pc:cxnChg chg="add mod">
          <ac:chgData name="Sanam Makadia" userId="5cb2f811-8f6e-422a-b7c8-79880ee22ff9" providerId="ADAL" clId="{9621757D-8C34-43E9-9CCD-9E00159947F1}" dt="2023-01-09T01:57:37.605" v="2213" actId="692"/>
          <ac:cxnSpMkLst>
            <pc:docMk/>
            <pc:sldMk cId="2417445469" sldId="259"/>
            <ac:cxnSpMk id="101" creationId="{870F6ED2-BB1E-4E73-5E5C-75AF7858E19B}"/>
          </ac:cxnSpMkLst>
        </pc:cxnChg>
        <pc:cxnChg chg="add mod">
          <ac:chgData name="Sanam Makadia" userId="5cb2f811-8f6e-422a-b7c8-79880ee22ff9" providerId="ADAL" clId="{9621757D-8C34-43E9-9CCD-9E00159947F1}" dt="2023-01-09T02:00:51.122" v="2245" actId="14100"/>
          <ac:cxnSpMkLst>
            <pc:docMk/>
            <pc:sldMk cId="2417445469" sldId="259"/>
            <ac:cxnSpMk id="103" creationId="{0ABF4931-9E69-2942-DC43-B35E007159D2}"/>
          </ac:cxnSpMkLst>
        </pc:cxnChg>
        <pc:cxnChg chg="add mod">
          <ac:chgData name="Sanam Makadia" userId="5cb2f811-8f6e-422a-b7c8-79880ee22ff9" providerId="ADAL" clId="{9621757D-8C34-43E9-9CCD-9E00159947F1}" dt="2023-01-09T02:00:46.331" v="2244" actId="14100"/>
          <ac:cxnSpMkLst>
            <pc:docMk/>
            <pc:sldMk cId="2417445469" sldId="259"/>
            <ac:cxnSpMk id="104" creationId="{D0A604F1-4C5F-1C30-2DA1-F4571DB6F6A8}"/>
          </ac:cxnSpMkLst>
        </pc:cxnChg>
        <pc:cxnChg chg="add mod">
          <ac:chgData name="Sanam Makadia" userId="5cb2f811-8f6e-422a-b7c8-79880ee22ff9" providerId="ADAL" clId="{9621757D-8C34-43E9-9CCD-9E00159947F1}" dt="2023-01-09T02:00:41.099" v="2243" actId="14100"/>
          <ac:cxnSpMkLst>
            <pc:docMk/>
            <pc:sldMk cId="2417445469" sldId="259"/>
            <ac:cxnSpMk id="105" creationId="{B013ECD6-598A-D1E1-9760-82AB44938A7D}"/>
          </ac:cxnSpMkLst>
        </pc:cxnChg>
        <pc:cxnChg chg="add mod">
          <ac:chgData name="Sanam Makadia" userId="5cb2f811-8f6e-422a-b7c8-79880ee22ff9" providerId="ADAL" clId="{9621757D-8C34-43E9-9CCD-9E00159947F1}" dt="2023-01-09T02:00:38.131" v="2242" actId="14100"/>
          <ac:cxnSpMkLst>
            <pc:docMk/>
            <pc:sldMk cId="2417445469" sldId="259"/>
            <ac:cxnSpMk id="106" creationId="{E5977CA8-404C-70D2-75FD-C1DDA2F4F76A}"/>
          </ac:cxnSpMkLst>
        </pc:cxnChg>
        <pc:cxnChg chg="add mod">
          <ac:chgData name="Sanam Makadia" userId="5cb2f811-8f6e-422a-b7c8-79880ee22ff9" providerId="ADAL" clId="{9621757D-8C34-43E9-9CCD-9E00159947F1}" dt="2023-01-09T02:01:09.155" v="2249" actId="14100"/>
          <ac:cxnSpMkLst>
            <pc:docMk/>
            <pc:sldMk cId="2417445469" sldId="259"/>
            <ac:cxnSpMk id="113" creationId="{9CF75FC2-18D1-D5D5-DFC4-7A3B058B4D43}"/>
          </ac:cxnSpMkLst>
        </pc:cxnChg>
        <pc:cxnChg chg="add mod">
          <ac:chgData name="Sanam Makadia" userId="5cb2f811-8f6e-422a-b7c8-79880ee22ff9" providerId="ADAL" clId="{9621757D-8C34-43E9-9CCD-9E00159947F1}" dt="2023-01-09T02:05:13.987" v="2282" actId="14100"/>
          <ac:cxnSpMkLst>
            <pc:docMk/>
            <pc:sldMk cId="2417445469" sldId="259"/>
            <ac:cxnSpMk id="116" creationId="{868EFEAB-37B2-8003-3A3C-D748CBC12E62}"/>
          </ac:cxnSpMkLst>
        </pc:cxnChg>
        <pc:cxnChg chg="add mod">
          <ac:chgData name="Sanam Makadia" userId="5cb2f811-8f6e-422a-b7c8-79880ee22ff9" providerId="ADAL" clId="{9621757D-8C34-43E9-9CCD-9E00159947F1}" dt="2023-01-09T02:03:55.058" v="2273" actId="14100"/>
          <ac:cxnSpMkLst>
            <pc:docMk/>
            <pc:sldMk cId="2417445469" sldId="259"/>
            <ac:cxnSpMk id="118" creationId="{59C79951-781F-1743-C5E7-2A075A42DEDC}"/>
          </ac:cxnSpMkLst>
        </pc:cxnChg>
        <pc:cxnChg chg="add mod">
          <ac:chgData name="Sanam Makadia" userId="5cb2f811-8f6e-422a-b7c8-79880ee22ff9" providerId="ADAL" clId="{9621757D-8C34-43E9-9CCD-9E00159947F1}" dt="2023-01-09T02:06:50.915" v="2297" actId="14100"/>
          <ac:cxnSpMkLst>
            <pc:docMk/>
            <pc:sldMk cId="2417445469" sldId="259"/>
            <ac:cxnSpMk id="119" creationId="{46C5055C-4C7B-2E7C-700C-281AE8F24870}"/>
          </ac:cxnSpMkLst>
        </pc:cxnChg>
        <pc:cxnChg chg="add mod">
          <ac:chgData name="Sanam Makadia" userId="5cb2f811-8f6e-422a-b7c8-79880ee22ff9" providerId="ADAL" clId="{9621757D-8C34-43E9-9CCD-9E00159947F1}" dt="2023-01-09T02:03:58.690" v="2274" actId="14100"/>
          <ac:cxnSpMkLst>
            <pc:docMk/>
            <pc:sldMk cId="2417445469" sldId="259"/>
            <ac:cxnSpMk id="121" creationId="{84FDC28F-A73F-5991-569B-18A4E71A6680}"/>
          </ac:cxnSpMkLst>
        </pc:cxnChg>
        <pc:cxnChg chg="add mod">
          <ac:chgData name="Sanam Makadia" userId="5cb2f811-8f6e-422a-b7c8-79880ee22ff9" providerId="ADAL" clId="{9621757D-8C34-43E9-9CCD-9E00159947F1}" dt="2023-01-09T02:03:27.209" v="2270" actId="14100"/>
          <ac:cxnSpMkLst>
            <pc:docMk/>
            <pc:sldMk cId="2417445469" sldId="259"/>
            <ac:cxnSpMk id="123" creationId="{BD1BFEC2-6535-322F-B9C3-995090CC81DD}"/>
          </ac:cxnSpMkLst>
        </pc:cxnChg>
        <pc:cxnChg chg="add mod">
          <ac:chgData name="Sanam Makadia" userId="5cb2f811-8f6e-422a-b7c8-79880ee22ff9" providerId="ADAL" clId="{9621757D-8C34-43E9-9CCD-9E00159947F1}" dt="2023-01-09T02:04:16.066" v="2276" actId="1076"/>
          <ac:cxnSpMkLst>
            <pc:docMk/>
            <pc:sldMk cId="2417445469" sldId="259"/>
            <ac:cxnSpMk id="130" creationId="{5F7ECC29-3A9D-1FE6-51E7-2FEEB7383E46}"/>
          </ac:cxnSpMkLst>
        </pc:cxnChg>
        <pc:cxnChg chg="add mod">
          <ac:chgData name="Sanam Makadia" userId="5cb2f811-8f6e-422a-b7c8-79880ee22ff9" providerId="ADAL" clId="{9621757D-8C34-43E9-9CCD-9E00159947F1}" dt="2023-01-09T02:07:23.694" v="2302" actId="1038"/>
          <ac:cxnSpMkLst>
            <pc:docMk/>
            <pc:sldMk cId="2417445469" sldId="259"/>
            <ac:cxnSpMk id="131" creationId="{77F93FCD-E630-428D-A205-6FF27E251285}"/>
          </ac:cxnSpMkLst>
        </pc:cxnChg>
        <pc:cxnChg chg="add mod">
          <ac:chgData name="Sanam Makadia" userId="5cb2f811-8f6e-422a-b7c8-79880ee22ff9" providerId="ADAL" clId="{9621757D-8C34-43E9-9CCD-9E00159947F1}" dt="2023-01-09T02:05:59.611" v="2290" actId="14100"/>
          <ac:cxnSpMkLst>
            <pc:docMk/>
            <pc:sldMk cId="2417445469" sldId="259"/>
            <ac:cxnSpMk id="134" creationId="{643D594A-6773-87D8-CDB3-0E851467B4D0}"/>
          </ac:cxnSpMkLst>
        </pc:cxnChg>
        <pc:cxnChg chg="add mod">
          <ac:chgData name="Sanam Makadia" userId="5cb2f811-8f6e-422a-b7c8-79880ee22ff9" providerId="ADAL" clId="{9621757D-8C34-43E9-9CCD-9E00159947F1}" dt="2023-01-09T02:06:46.451" v="2296" actId="14100"/>
          <ac:cxnSpMkLst>
            <pc:docMk/>
            <pc:sldMk cId="2417445469" sldId="259"/>
            <ac:cxnSpMk id="140" creationId="{69B3841D-F840-A7C9-250C-8B3E54058E70}"/>
          </ac:cxnSpMkLst>
        </pc:cxnChg>
        <pc:cxnChg chg="add mod">
          <ac:chgData name="Sanam Makadia" userId="5cb2f811-8f6e-422a-b7c8-79880ee22ff9" providerId="ADAL" clId="{9621757D-8C34-43E9-9CCD-9E00159947F1}" dt="2023-01-09T02:07:19.020" v="2301" actId="1037"/>
          <ac:cxnSpMkLst>
            <pc:docMk/>
            <pc:sldMk cId="2417445469" sldId="259"/>
            <ac:cxnSpMk id="143" creationId="{921813BE-AB1A-8A8B-E1E9-0D5B7A85E922}"/>
          </ac:cxnSpMkLst>
        </pc:cxnChg>
        <pc:cxnChg chg="add mod">
          <ac:chgData name="Sanam Makadia" userId="5cb2f811-8f6e-422a-b7c8-79880ee22ff9" providerId="ADAL" clId="{9621757D-8C34-43E9-9CCD-9E00159947F1}" dt="2023-01-09T02:07:37.427" v="2305" actId="14100"/>
          <ac:cxnSpMkLst>
            <pc:docMk/>
            <pc:sldMk cId="2417445469" sldId="259"/>
            <ac:cxnSpMk id="145" creationId="{F3AE76B9-35F8-6212-6F55-0DFC1829166A}"/>
          </ac:cxnSpMkLst>
        </pc:cxnChg>
        <pc:cxnChg chg="add mod">
          <ac:chgData name="Sanam Makadia" userId="5cb2f811-8f6e-422a-b7c8-79880ee22ff9" providerId="ADAL" clId="{9621757D-8C34-43E9-9CCD-9E00159947F1}" dt="2023-01-09T02:08:03.530" v="2309" actId="14100"/>
          <ac:cxnSpMkLst>
            <pc:docMk/>
            <pc:sldMk cId="2417445469" sldId="259"/>
            <ac:cxnSpMk id="147" creationId="{0D512D40-AFB2-B647-66C7-611FBD666EAE}"/>
          </ac:cxnSpMkLst>
        </pc:cxnChg>
      </pc:sldChg>
      <pc:sldChg chg="modSp new mod">
        <pc:chgData name="Sanam Makadia" userId="5cb2f811-8f6e-422a-b7c8-79880ee22ff9" providerId="ADAL" clId="{9621757D-8C34-43E9-9CCD-9E00159947F1}" dt="2023-01-08T13:46:20.513" v="1000" actId="20577"/>
        <pc:sldMkLst>
          <pc:docMk/>
          <pc:sldMk cId="1864308889" sldId="260"/>
        </pc:sldMkLst>
        <pc:spChg chg="mod">
          <ac:chgData name="Sanam Makadia" userId="5cb2f811-8f6e-422a-b7c8-79880ee22ff9" providerId="ADAL" clId="{9621757D-8C34-43E9-9CCD-9E00159947F1}" dt="2023-01-08T13:45:53.839" v="947" actId="20577"/>
          <ac:spMkLst>
            <pc:docMk/>
            <pc:sldMk cId="1864308889" sldId="260"/>
            <ac:spMk id="2" creationId="{F142DD7E-DEF6-DAE3-EB27-A707BAE359D8}"/>
          </ac:spMkLst>
        </pc:spChg>
        <pc:spChg chg="mod">
          <ac:chgData name="Sanam Makadia" userId="5cb2f811-8f6e-422a-b7c8-79880ee22ff9" providerId="ADAL" clId="{9621757D-8C34-43E9-9CCD-9E00159947F1}" dt="2023-01-08T13:46:20.513" v="1000" actId="20577"/>
          <ac:spMkLst>
            <pc:docMk/>
            <pc:sldMk cId="1864308889" sldId="260"/>
            <ac:spMk id="3" creationId="{88FD3E11-134B-2820-CE64-573CFBB4778E}"/>
          </ac:spMkLst>
        </pc:spChg>
      </pc:sldChg>
      <pc:sldChg chg="addSp delSp modSp new mod setBg">
        <pc:chgData name="Sanam Makadia" userId="5cb2f811-8f6e-422a-b7c8-79880ee22ff9" providerId="ADAL" clId="{9621757D-8C34-43E9-9CCD-9E00159947F1}" dt="2023-01-11T04:28:08.538" v="4830" actId="20577"/>
        <pc:sldMkLst>
          <pc:docMk/>
          <pc:sldMk cId="1736870535" sldId="261"/>
        </pc:sldMkLst>
        <pc:spChg chg="mod">
          <ac:chgData name="Sanam Makadia" userId="5cb2f811-8f6e-422a-b7c8-79880ee22ff9" providerId="ADAL" clId="{9621757D-8C34-43E9-9CCD-9E00159947F1}" dt="2023-01-11T04:28:08.538" v="4830" actId="20577"/>
          <ac:spMkLst>
            <pc:docMk/>
            <pc:sldMk cId="1736870535" sldId="261"/>
            <ac:spMk id="2" creationId="{9AA57066-FCAC-3BD9-AF67-79AA707949A7}"/>
          </ac:spMkLst>
        </pc:spChg>
        <pc:spChg chg="del">
          <ac:chgData name="Sanam Makadia" userId="5cb2f811-8f6e-422a-b7c8-79880ee22ff9" providerId="ADAL" clId="{9621757D-8C34-43E9-9CCD-9E00159947F1}" dt="2023-01-09T02:08:50.399" v="2311" actId="478"/>
          <ac:spMkLst>
            <pc:docMk/>
            <pc:sldMk cId="1736870535" sldId="261"/>
            <ac:spMk id="3" creationId="{9B645508-454D-0A11-2840-BF5E70334D3F}"/>
          </ac:spMkLst>
        </pc:spChg>
        <pc:spChg chg="add del">
          <ac:chgData name="Sanam Makadia" userId="5cb2f811-8f6e-422a-b7c8-79880ee22ff9" providerId="ADAL" clId="{9621757D-8C34-43E9-9CCD-9E00159947F1}" dt="2023-01-09T02:10:18.425" v="2316" actId="26606"/>
          <ac:spMkLst>
            <pc:docMk/>
            <pc:sldMk cId="1736870535" sldId="261"/>
            <ac:spMk id="10" creationId="{74426AB7-D619-4515-962A-BC83909EC015}"/>
          </ac:spMkLst>
        </pc:spChg>
        <pc:spChg chg="add del">
          <ac:chgData name="Sanam Makadia" userId="5cb2f811-8f6e-422a-b7c8-79880ee22ff9" providerId="ADAL" clId="{9621757D-8C34-43E9-9CCD-9E00159947F1}" dt="2023-01-09T02:10:18.425" v="2316" actId="26606"/>
          <ac:spMkLst>
            <pc:docMk/>
            <pc:sldMk cId="1736870535" sldId="261"/>
            <ac:spMk id="12" creationId="{DE47DF98-723F-4AAC-ABCF-CACBC438F78F}"/>
          </ac:spMkLst>
        </pc:spChg>
        <pc:spChg chg="add">
          <ac:chgData name="Sanam Makadia" userId="5cb2f811-8f6e-422a-b7c8-79880ee22ff9" providerId="ADAL" clId="{9621757D-8C34-43E9-9CCD-9E00159947F1}" dt="2023-01-09T02:10:18.425" v="2316" actId="26606"/>
          <ac:spMkLst>
            <pc:docMk/>
            <pc:sldMk cId="1736870535" sldId="261"/>
            <ac:spMk id="19" creationId="{995C6C04-ED1E-48C5-BD46-37449D6244A8}"/>
          </ac:spMkLst>
        </pc:spChg>
        <pc:picChg chg="add mod">
          <ac:chgData name="Sanam Makadia" userId="5cb2f811-8f6e-422a-b7c8-79880ee22ff9" providerId="ADAL" clId="{9621757D-8C34-43E9-9CCD-9E00159947F1}" dt="2023-01-09T02:10:33.600" v="2323" actId="1037"/>
          <ac:picMkLst>
            <pc:docMk/>
            <pc:sldMk cId="1736870535" sldId="261"/>
            <ac:picMk id="5" creationId="{3BF0C330-C390-079C-3AD1-B7A223A90BC9}"/>
          </ac:picMkLst>
        </pc:picChg>
        <pc:cxnChg chg="add del">
          <ac:chgData name="Sanam Makadia" userId="5cb2f811-8f6e-422a-b7c8-79880ee22ff9" providerId="ADAL" clId="{9621757D-8C34-43E9-9CCD-9E00159947F1}" dt="2023-01-09T02:10:18.425" v="2316" actId="26606"/>
          <ac:cxnSpMkLst>
            <pc:docMk/>
            <pc:sldMk cId="1736870535" sldId="261"/>
            <ac:cxnSpMk id="14" creationId="{EA29FC7C-9308-4FDE-8DCA-405668055B0F}"/>
          </ac:cxnSpMkLst>
        </pc:cxnChg>
      </pc:sldChg>
      <pc:sldChg chg="addSp delSp modSp new mod ord">
        <pc:chgData name="Sanam Makadia" userId="5cb2f811-8f6e-422a-b7c8-79880ee22ff9" providerId="ADAL" clId="{9621757D-8C34-43E9-9CCD-9E00159947F1}" dt="2023-01-11T04:33:08.190" v="4930" actId="1035"/>
        <pc:sldMkLst>
          <pc:docMk/>
          <pc:sldMk cId="3163775360" sldId="262"/>
        </pc:sldMkLst>
        <pc:spChg chg="del">
          <ac:chgData name="Sanam Makadia" userId="5cb2f811-8f6e-422a-b7c8-79880ee22ff9" providerId="ADAL" clId="{9621757D-8C34-43E9-9CCD-9E00159947F1}" dt="2023-01-09T04:08:15.842" v="2333" actId="478"/>
          <ac:spMkLst>
            <pc:docMk/>
            <pc:sldMk cId="3163775360" sldId="262"/>
            <ac:spMk id="2" creationId="{6499D873-498B-17AF-6E29-B063E4896843}"/>
          </ac:spMkLst>
        </pc:spChg>
        <pc:spChg chg="del">
          <ac:chgData name="Sanam Makadia" userId="5cb2f811-8f6e-422a-b7c8-79880ee22ff9" providerId="ADAL" clId="{9621757D-8C34-43E9-9CCD-9E00159947F1}" dt="2023-01-09T04:08:14.502" v="2332" actId="478"/>
          <ac:spMkLst>
            <pc:docMk/>
            <pc:sldMk cId="3163775360" sldId="262"/>
            <ac:spMk id="3" creationId="{141D5D2E-15C4-36EB-2336-6981E4CE74B4}"/>
          </ac:spMkLst>
        </pc:spChg>
        <pc:spChg chg="add mod">
          <ac:chgData name="Sanam Makadia" userId="5cb2f811-8f6e-422a-b7c8-79880ee22ff9" providerId="ADAL" clId="{9621757D-8C34-43E9-9CCD-9E00159947F1}" dt="2023-01-09T13:31:59.354" v="3402" actId="255"/>
          <ac:spMkLst>
            <pc:docMk/>
            <pc:sldMk cId="3163775360" sldId="262"/>
            <ac:spMk id="4" creationId="{384444DE-57C8-8FEC-D81C-F03D0889ED82}"/>
          </ac:spMkLst>
        </pc:spChg>
        <pc:spChg chg="add mod">
          <ac:chgData name="Sanam Makadia" userId="5cb2f811-8f6e-422a-b7c8-79880ee22ff9" providerId="ADAL" clId="{9621757D-8C34-43E9-9CCD-9E00159947F1}" dt="2023-01-09T13:32:05.053" v="3403" actId="255"/>
          <ac:spMkLst>
            <pc:docMk/>
            <pc:sldMk cId="3163775360" sldId="262"/>
            <ac:spMk id="5" creationId="{1D1726DD-50C0-4D59-D781-108F192ECA76}"/>
          </ac:spMkLst>
        </pc:spChg>
        <pc:spChg chg="add mod">
          <ac:chgData name="Sanam Makadia" userId="5cb2f811-8f6e-422a-b7c8-79880ee22ff9" providerId="ADAL" clId="{9621757D-8C34-43E9-9CCD-9E00159947F1}" dt="2023-01-09T13:32:10.910" v="3404" actId="255"/>
          <ac:spMkLst>
            <pc:docMk/>
            <pc:sldMk cId="3163775360" sldId="262"/>
            <ac:spMk id="6" creationId="{F2C8D024-E7E3-C8C4-E0CB-1BFD63D37B17}"/>
          </ac:spMkLst>
        </pc:spChg>
        <pc:spChg chg="add mod">
          <ac:chgData name="Sanam Makadia" userId="5cb2f811-8f6e-422a-b7c8-79880ee22ff9" providerId="ADAL" clId="{9621757D-8C34-43E9-9CCD-9E00159947F1}" dt="2023-01-09T13:32:16.525" v="3405" actId="255"/>
          <ac:spMkLst>
            <pc:docMk/>
            <pc:sldMk cId="3163775360" sldId="262"/>
            <ac:spMk id="7" creationId="{33F9A617-E872-C898-60EC-D2FFA41F300C}"/>
          </ac:spMkLst>
        </pc:spChg>
        <pc:spChg chg="add mod">
          <ac:chgData name="Sanam Makadia" userId="5cb2f811-8f6e-422a-b7c8-79880ee22ff9" providerId="ADAL" clId="{9621757D-8C34-43E9-9CCD-9E00159947F1}" dt="2023-01-09T13:32:22.019" v="3406" actId="255"/>
          <ac:spMkLst>
            <pc:docMk/>
            <pc:sldMk cId="3163775360" sldId="262"/>
            <ac:spMk id="8" creationId="{360FE3C7-59F7-9401-AB07-4A04D1089294}"/>
          </ac:spMkLst>
        </pc:spChg>
        <pc:spChg chg="add mod">
          <ac:chgData name="Sanam Makadia" userId="5cb2f811-8f6e-422a-b7c8-79880ee22ff9" providerId="ADAL" clId="{9621757D-8C34-43E9-9CCD-9E00159947F1}" dt="2023-01-09T13:32:27.212" v="3407" actId="255"/>
          <ac:spMkLst>
            <pc:docMk/>
            <pc:sldMk cId="3163775360" sldId="262"/>
            <ac:spMk id="9" creationId="{F41F3CDD-EA8A-C9C9-ABDB-37D15330BFAB}"/>
          </ac:spMkLst>
        </pc:spChg>
        <pc:spChg chg="add mod">
          <ac:chgData name="Sanam Makadia" userId="5cb2f811-8f6e-422a-b7c8-79880ee22ff9" providerId="ADAL" clId="{9621757D-8C34-43E9-9CCD-9E00159947F1}" dt="2023-01-09T13:32:32.297" v="3408" actId="255"/>
          <ac:spMkLst>
            <pc:docMk/>
            <pc:sldMk cId="3163775360" sldId="262"/>
            <ac:spMk id="10" creationId="{B6C4C702-24D1-1DC0-821C-E101A7264952}"/>
          </ac:spMkLst>
        </pc:spChg>
        <pc:spChg chg="add mod">
          <ac:chgData name="Sanam Makadia" userId="5cb2f811-8f6e-422a-b7c8-79880ee22ff9" providerId="ADAL" clId="{9621757D-8C34-43E9-9CCD-9E00159947F1}" dt="2023-01-09T13:32:37.072" v="3409" actId="255"/>
          <ac:spMkLst>
            <pc:docMk/>
            <pc:sldMk cId="3163775360" sldId="262"/>
            <ac:spMk id="11" creationId="{FC0449D2-2A6A-FC19-4739-2E0F4217D4C7}"/>
          </ac:spMkLst>
        </pc:spChg>
        <pc:spChg chg="add mod">
          <ac:chgData name="Sanam Makadia" userId="5cb2f811-8f6e-422a-b7c8-79880ee22ff9" providerId="ADAL" clId="{9621757D-8C34-43E9-9CCD-9E00159947F1}" dt="2023-01-09T13:32:42.628" v="3410" actId="255"/>
          <ac:spMkLst>
            <pc:docMk/>
            <pc:sldMk cId="3163775360" sldId="262"/>
            <ac:spMk id="12" creationId="{53B4E55F-A277-FA81-785B-816F6E06985A}"/>
          </ac:spMkLst>
        </pc:spChg>
        <pc:spChg chg="add mod">
          <ac:chgData name="Sanam Makadia" userId="5cb2f811-8f6e-422a-b7c8-79880ee22ff9" providerId="ADAL" clId="{9621757D-8C34-43E9-9CCD-9E00159947F1}" dt="2023-01-09T13:32:48.167" v="3411" actId="255"/>
          <ac:spMkLst>
            <pc:docMk/>
            <pc:sldMk cId="3163775360" sldId="262"/>
            <ac:spMk id="13" creationId="{78D2BBCC-BCBF-A4EB-ED49-CCBF16368AC9}"/>
          </ac:spMkLst>
        </pc:spChg>
        <pc:spChg chg="add mod">
          <ac:chgData name="Sanam Makadia" userId="5cb2f811-8f6e-422a-b7c8-79880ee22ff9" providerId="ADAL" clId="{9621757D-8C34-43E9-9CCD-9E00159947F1}" dt="2023-01-09T13:25:50.498" v="3286" actId="207"/>
          <ac:spMkLst>
            <pc:docMk/>
            <pc:sldMk cId="3163775360" sldId="262"/>
            <ac:spMk id="14" creationId="{C330D94C-FA95-54DA-1B73-EB9B0C100647}"/>
          </ac:spMkLst>
        </pc:spChg>
        <pc:spChg chg="add mod">
          <ac:chgData name="Sanam Makadia" userId="5cb2f811-8f6e-422a-b7c8-79880ee22ff9" providerId="ADAL" clId="{9621757D-8C34-43E9-9CCD-9E00159947F1}" dt="2023-01-09T13:25:54.694" v="3287" actId="207"/>
          <ac:spMkLst>
            <pc:docMk/>
            <pc:sldMk cId="3163775360" sldId="262"/>
            <ac:spMk id="15" creationId="{3F08AA52-926F-5D8B-C23D-B7BAD3C1AB93}"/>
          </ac:spMkLst>
        </pc:spChg>
        <pc:spChg chg="add mod">
          <ac:chgData name="Sanam Makadia" userId="5cb2f811-8f6e-422a-b7c8-79880ee22ff9" providerId="ADAL" clId="{9621757D-8C34-43E9-9CCD-9E00159947F1}" dt="2023-01-09T13:32:55.587" v="3412" actId="255"/>
          <ac:spMkLst>
            <pc:docMk/>
            <pc:sldMk cId="3163775360" sldId="262"/>
            <ac:spMk id="16" creationId="{512EAAED-977F-5DB8-CC85-62724F128BAE}"/>
          </ac:spMkLst>
        </pc:spChg>
        <pc:spChg chg="add mod ord">
          <ac:chgData name="Sanam Makadia" userId="5cb2f811-8f6e-422a-b7c8-79880ee22ff9" providerId="ADAL" clId="{9621757D-8C34-43E9-9CCD-9E00159947F1}" dt="2023-01-09T05:29:52.704" v="2803" actId="1076"/>
          <ac:spMkLst>
            <pc:docMk/>
            <pc:sldMk cId="3163775360" sldId="262"/>
            <ac:spMk id="17" creationId="{11CD4C99-C621-C24D-52B5-0292C3FF58F5}"/>
          </ac:spMkLst>
        </pc:spChg>
        <pc:spChg chg="add del mod">
          <ac:chgData name="Sanam Makadia" userId="5cb2f811-8f6e-422a-b7c8-79880ee22ff9" providerId="ADAL" clId="{9621757D-8C34-43E9-9CCD-9E00159947F1}" dt="2023-01-09T05:29:30.913" v="2799" actId="1076"/>
          <ac:spMkLst>
            <pc:docMk/>
            <pc:sldMk cId="3163775360" sldId="262"/>
            <ac:spMk id="18" creationId="{78608417-002E-773D-D335-ED7E1E447A53}"/>
          </ac:spMkLst>
        </pc:spChg>
        <pc:spChg chg="add mod">
          <ac:chgData name="Sanam Makadia" userId="5cb2f811-8f6e-422a-b7c8-79880ee22ff9" providerId="ADAL" clId="{9621757D-8C34-43E9-9CCD-9E00159947F1}" dt="2023-01-09T05:29:37.263" v="2800" actId="14100"/>
          <ac:spMkLst>
            <pc:docMk/>
            <pc:sldMk cId="3163775360" sldId="262"/>
            <ac:spMk id="19" creationId="{54581D13-FAEB-26C1-D881-50F766B29F44}"/>
          </ac:spMkLst>
        </pc:spChg>
        <pc:spChg chg="add mod">
          <ac:chgData name="Sanam Makadia" userId="5cb2f811-8f6e-422a-b7c8-79880ee22ff9" providerId="ADAL" clId="{9621757D-8C34-43E9-9CCD-9E00159947F1}" dt="2023-01-09T05:28:57.345" v="2796" actId="1076"/>
          <ac:spMkLst>
            <pc:docMk/>
            <pc:sldMk cId="3163775360" sldId="262"/>
            <ac:spMk id="20" creationId="{DDF30E5A-8CDC-EDA9-8BD2-13170B3FE678}"/>
          </ac:spMkLst>
        </pc:spChg>
        <pc:spChg chg="add mod">
          <ac:chgData name="Sanam Makadia" userId="5cb2f811-8f6e-422a-b7c8-79880ee22ff9" providerId="ADAL" clId="{9621757D-8C34-43E9-9CCD-9E00159947F1}" dt="2023-01-09T05:22:28.420" v="2712" actId="1037"/>
          <ac:spMkLst>
            <pc:docMk/>
            <pc:sldMk cId="3163775360" sldId="262"/>
            <ac:spMk id="21" creationId="{20221EA0-3262-7A06-6BE2-9EA71B598F31}"/>
          </ac:spMkLst>
        </pc:spChg>
        <pc:spChg chg="add mod">
          <ac:chgData name="Sanam Makadia" userId="5cb2f811-8f6e-422a-b7c8-79880ee22ff9" providerId="ADAL" clId="{9621757D-8C34-43E9-9CCD-9E00159947F1}" dt="2023-01-09T05:22:58.402" v="2719" actId="14100"/>
          <ac:spMkLst>
            <pc:docMk/>
            <pc:sldMk cId="3163775360" sldId="262"/>
            <ac:spMk id="22" creationId="{63397F4E-B7CF-2897-6231-B473B143EEE9}"/>
          </ac:spMkLst>
        </pc:spChg>
        <pc:spChg chg="add mod">
          <ac:chgData name="Sanam Makadia" userId="5cb2f811-8f6e-422a-b7c8-79880ee22ff9" providerId="ADAL" clId="{9621757D-8C34-43E9-9CCD-9E00159947F1}" dt="2023-01-09T13:33:16.447" v="3414" actId="255"/>
          <ac:spMkLst>
            <pc:docMk/>
            <pc:sldMk cId="3163775360" sldId="262"/>
            <ac:spMk id="23" creationId="{B330AB62-D8E3-79BE-1ECA-6A07F9FF750C}"/>
          </ac:spMkLst>
        </pc:spChg>
        <pc:spChg chg="add mod">
          <ac:chgData name="Sanam Makadia" userId="5cb2f811-8f6e-422a-b7c8-79880ee22ff9" providerId="ADAL" clId="{9621757D-8C34-43E9-9CCD-9E00159947F1}" dt="2023-01-09T13:33:24.883" v="3417" actId="255"/>
          <ac:spMkLst>
            <pc:docMk/>
            <pc:sldMk cId="3163775360" sldId="262"/>
            <ac:spMk id="24" creationId="{9B09100E-7DEF-D2C8-12DC-5FEC2D66B9ED}"/>
          </ac:spMkLst>
        </pc:spChg>
        <pc:spChg chg="add mod">
          <ac:chgData name="Sanam Makadia" userId="5cb2f811-8f6e-422a-b7c8-79880ee22ff9" providerId="ADAL" clId="{9621757D-8C34-43E9-9CCD-9E00159947F1}" dt="2023-01-09T13:33:30.418" v="3418" actId="255"/>
          <ac:spMkLst>
            <pc:docMk/>
            <pc:sldMk cId="3163775360" sldId="262"/>
            <ac:spMk id="25" creationId="{C4B5F11B-7F1D-C3D1-786D-53997B113AEB}"/>
          </ac:spMkLst>
        </pc:spChg>
        <pc:spChg chg="add mod">
          <ac:chgData name="Sanam Makadia" userId="5cb2f811-8f6e-422a-b7c8-79880ee22ff9" providerId="ADAL" clId="{9621757D-8C34-43E9-9CCD-9E00159947F1}" dt="2023-01-09T13:33:36.287" v="3419" actId="255"/>
          <ac:spMkLst>
            <pc:docMk/>
            <pc:sldMk cId="3163775360" sldId="262"/>
            <ac:spMk id="26" creationId="{8E58E41A-5EE9-4973-6C64-34B437789D8C}"/>
          </ac:spMkLst>
        </pc:spChg>
        <pc:spChg chg="add mod">
          <ac:chgData name="Sanam Makadia" userId="5cb2f811-8f6e-422a-b7c8-79880ee22ff9" providerId="ADAL" clId="{9621757D-8C34-43E9-9CCD-9E00159947F1}" dt="2023-01-09T13:33:42.723" v="3420" actId="255"/>
          <ac:spMkLst>
            <pc:docMk/>
            <pc:sldMk cId="3163775360" sldId="262"/>
            <ac:spMk id="27" creationId="{58AF7797-3F5B-7173-5B95-1D2827B4E4F0}"/>
          </ac:spMkLst>
        </pc:spChg>
        <pc:spChg chg="add mod">
          <ac:chgData name="Sanam Makadia" userId="5cb2f811-8f6e-422a-b7c8-79880ee22ff9" providerId="ADAL" clId="{9621757D-8C34-43E9-9CCD-9E00159947F1}" dt="2023-01-09T13:11:54.588" v="3157" actId="14100"/>
          <ac:spMkLst>
            <pc:docMk/>
            <pc:sldMk cId="3163775360" sldId="262"/>
            <ac:spMk id="28" creationId="{065B404E-5DAF-1A6C-D5D7-72E7D3F6B258}"/>
          </ac:spMkLst>
        </pc:spChg>
        <pc:spChg chg="add mod">
          <ac:chgData name="Sanam Makadia" userId="5cb2f811-8f6e-422a-b7c8-79880ee22ff9" providerId="ADAL" clId="{9621757D-8C34-43E9-9CCD-9E00159947F1}" dt="2023-01-09T13:22:52.484" v="3246" actId="14100"/>
          <ac:spMkLst>
            <pc:docMk/>
            <pc:sldMk cId="3163775360" sldId="262"/>
            <ac:spMk id="29" creationId="{9A3D6271-D8EC-F85F-30FB-CE5CA8E6127D}"/>
          </ac:spMkLst>
        </pc:spChg>
        <pc:spChg chg="add mod">
          <ac:chgData name="Sanam Makadia" userId="5cb2f811-8f6e-422a-b7c8-79880ee22ff9" providerId="ADAL" clId="{9621757D-8C34-43E9-9CCD-9E00159947F1}" dt="2023-01-11T04:32:57.551" v="4927" actId="1037"/>
          <ac:spMkLst>
            <pc:docMk/>
            <pc:sldMk cId="3163775360" sldId="262"/>
            <ac:spMk id="30" creationId="{A8B56B1B-AC4A-6501-4A6D-B1A4D3D8AF54}"/>
          </ac:spMkLst>
        </pc:spChg>
        <pc:spChg chg="add mod">
          <ac:chgData name="Sanam Makadia" userId="5cb2f811-8f6e-422a-b7c8-79880ee22ff9" providerId="ADAL" clId="{9621757D-8C34-43E9-9CCD-9E00159947F1}" dt="2023-01-09T13:21:39.399" v="3235" actId="14100"/>
          <ac:spMkLst>
            <pc:docMk/>
            <pc:sldMk cId="3163775360" sldId="262"/>
            <ac:spMk id="31" creationId="{50139661-2E93-9ECC-75F6-6A4B6725D5E6}"/>
          </ac:spMkLst>
        </pc:spChg>
        <pc:spChg chg="add del mod">
          <ac:chgData name="Sanam Makadia" userId="5cb2f811-8f6e-422a-b7c8-79880ee22ff9" providerId="ADAL" clId="{9621757D-8C34-43E9-9CCD-9E00159947F1}" dt="2023-01-09T13:06:19.847" v="3026" actId="478"/>
          <ac:spMkLst>
            <pc:docMk/>
            <pc:sldMk cId="3163775360" sldId="262"/>
            <ac:spMk id="32" creationId="{2677024F-6733-374A-B376-A950163F6827}"/>
          </ac:spMkLst>
        </pc:spChg>
        <pc:spChg chg="add mod">
          <ac:chgData name="Sanam Makadia" userId="5cb2f811-8f6e-422a-b7c8-79880ee22ff9" providerId="ADAL" clId="{9621757D-8C34-43E9-9CCD-9E00159947F1}" dt="2023-01-09T13:23:52.940" v="3259" actId="14100"/>
          <ac:spMkLst>
            <pc:docMk/>
            <pc:sldMk cId="3163775360" sldId="262"/>
            <ac:spMk id="33" creationId="{E41E0284-57EA-C1BA-3D3A-5C1078092880}"/>
          </ac:spMkLst>
        </pc:spChg>
        <pc:spChg chg="add mod">
          <ac:chgData name="Sanam Makadia" userId="5cb2f811-8f6e-422a-b7c8-79880ee22ff9" providerId="ADAL" clId="{9621757D-8C34-43E9-9CCD-9E00159947F1}" dt="2023-01-11T04:33:08.190" v="4930" actId="1035"/>
          <ac:spMkLst>
            <pc:docMk/>
            <pc:sldMk cId="3163775360" sldId="262"/>
            <ac:spMk id="34" creationId="{9D7BE591-172D-6D52-30A9-44C1817A6696}"/>
          </ac:spMkLst>
        </pc:spChg>
        <pc:spChg chg="add mod">
          <ac:chgData name="Sanam Makadia" userId="5cb2f811-8f6e-422a-b7c8-79880ee22ff9" providerId="ADAL" clId="{9621757D-8C34-43E9-9CCD-9E00159947F1}" dt="2023-01-09T13:28:48.549" v="3363" actId="14100"/>
          <ac:spMkLst>
            <pc:docMk/>
            <pc:sldMk cId="3163775360" sldId="262"/>
            <ac:spMk id="35" creationId="{957FDE48-E994-BE1E-EBBB-E76D1FC3B47C}"/>
          </ac:spMkLst>
        </pc:spChg>
        <pc:spChg chg="add mod">
          <ac:chgData name="Sanam Makadia" userId="5cb2f811-8f6e-422a-b7c8-79880ee22ff9" providerId="ADAL" clId="{9621757D-8C34-43E9-9CCD-9E00159947F1}" dt="2023-01-09T13:28:58.213" v="3366" actId="14100"/>
          <ac:spMkLst>
            <pc:docMk/>
            <pc:sldMk cId="3163775360" sldId="262"/>
            <ac:spMk id="36" creationId="{E7837498-28E6-E746-0012-23311E3016D2}"/>
          </ac:spMkLst>
        </pc:spChg>
        <pc:spChg chg="add mod">
          <ac:chgData name="Sanam Makadia" userId="5cb2f811-8f6e-422a-b7c8-79880ee22ff9" providerId="ADAL" clId="{9621757D-8C34-43E9-9CCD-9E00159947F1}" dt="2023-01-09T13:29:08.308" v="3369" actId="14100"/>
          <ac:spMkLst>
            <pc:docMk/>
            <pc:sldMk cId="3163775360" sldId="262"/>
            <ac:spMk id="37" creationId="{F1C765FC-876A-4A3A-13CE-C78C46515C24}"/>
          </ac:spMkLst>
        </pc:spChg>
        <pc:spChg chg="add mod">
          <ac:chgData name="Sanam Makadia" userId="5cb2f811-8f6e-422a-b7c8-79880ee22ff9" providerId="ADAL" clId="{9621757D-8C34-43E9-9CCD-9E00159947F1}" dt="2023-01-09T13:30:19.476" v="3386" actId="14100"/>
          <ac:spMkLst>
            <pc:docMk/>
            <pc:sldMk cId="3163775360" sldId="262"/>
            <ac:spMk id="38" creationId="{4CDEF132-6621-D5F6-16E0-5915CE5964C2}"/>
          </ac:spMkLst>
        </pc:spChg>
        <pc:spChg chg="add del mod">
          <ac:chgData name="Sanam Makadia" userId="5cb2f811-8f6e-422a-b7c8-79880ee22ff9" providerId="ADAL" clId="{9621757D-8C34-43E9-9CCD-9E00159947F1}" dt="2023-01-09T13:04:26.406" v="2955" actId="478"/>
          <ac:spMkLst>
            <pc:docMk/>
            <pc:sldMk cId="3163775360" sldId="262"/>
            <ac:spMk id="39" creationId="{608A8BA0-8713-ADE5-55FB-F957F28EDEF3}"/>
          </ac:spMkLst>
        </pc:spChg>
        <pc:spChg chg="add mod">
          <ac:chgData name="Sanam Makadia" userId="5cb2f811-8f6e-422a-b7c8-79880ee22ff9" providerId="ADAL" clId="{9621757D-8C34-43E9-9CCD-9E00159947F1}" dt="2023-01-09T13:31:22.894" v="3400" actId="1076"/>
          <ac:spMkLst>
            <pc:docMk/>
            <pc:sldMk cId="3163775360" sldId="262"/>
            <ac:spMk id="40" creationId="{F411B3D6-1FFA-B295-0B0B-66AC8F2E622F}"/>
          </ac:spMkLst>
        </pc:spChg>
        <pc:spChg chg="add mod">
          <ac:chgData name="Sanam Makadia" userId="5cb2f811-8f6e-422a-b7c8-79880ee22ff9" providerId="ADAL" clId="{9621757D-8C34-43E9-9CCD-9E00159947F1}" dt="2023-01-09T13:31:31.196" v="3401" actId="1076"/>
          <ac:spMkLst>
            <pc:docMk/>
            <pc:sldMk cId="3163775360" sldId="262"/>
            <ac:spMk id="41" creationId="{794F6B51-2D2A-B282-2A0E-2B597A47F491}"/>
          </ac:spMkLst>
        </pc:spChg>
        <pc:spChg chg="add mod">
          <ac:chgData name="Sanam Makadia" userId="5cb2f811-8f6e-422a-b7c8-79880ee22ff9" providerId="ADAL" clId="{9621757D-8C34-43E9-9CCD-9E00159947F1}" dt="2023-01-09T13:31:13.463" v="3399" actId="1076"/>
          <ac:spMkLst>
            <pc:docMk/>
            <pc:sldMk cId="3163775360" sldId="262"/>
            <ac:spMk id="42" creationId="{88CF3DF0-2FDA-C1F8-CC57-758BE6143E3A}"/>
          </ac:spMkLst>
        </pc:spChg>
        <pc:spChg chg="add mod">
          <ac:chgData name="Sanam Makadia" userId="5cb2f811-8f6e-422a-b7c8-79880ee22ff9" providerId="ADAL" clId="{9621757D-8C34-43E9-9CCD-9E00159947F1}" dt="2023-01-09T13:23:37.382" v="3256" actId="14100"/>
          <ac:spMkLst>
            <pc:docMk/>
            <pc:sldMk cId="3163775360" sldId="262"/>
            <ac:spMk id="43" creationId="{E7FB819E-1285-C515-8721-5393794A7D51}"/>
          </ac:spMkLst>
        </pc:spChg>
        <pc:spChg chg="add mod">
          <ac:chgData name="Sanam Makadia" userId="5cb2f811-8f6e-422a-b7c8-79880ee22ff9" providerId="ADAL" clId="{9621757D-8C34-43E9-9CCD-9E00159947F1}" dt="2023-01-09T13:29:20.196" v="3370" actId="14100"/>
          <ac:spMkLst>
            <pc:docMk/>
            <pc:sldMk cId="3163775360" sldId="262"/>
            <ac:spMk id="44" creationId="{FD028B52-EB78-2401-D8F5-BF2B8B5CA8F5}"/>
          </ac:spMkLst>
        </pc:spChg>
        <pc:spChg chg="add del mod">
          <ac:chgData name="Sanam Makadia" userId="5cb2f811-8f6e-422a-b7c8-79880ee22ff9" providerId="ADAL" clId="{9621757D-8C34-43E9-9CCD-9E00159947F1}" dt="2023-01-09T13:03:34.356" v="2896" actId="478"/>
          <ac:spMkLst>
            <pc:docMk/>
            <pc:sldMk cId="3163775360" sldId="262"/>
            <ac:spMk id="45" creationId="{D5D6C849-3CD4-8439-D31B-06B52520035B}"/>
          </ac:spMkLst>
        </pc:spChg>
        <pc:spChg chg="add mod">
          <ac:chgData name="Sanam Makadia" userId="5cb2f811-8f6e-422a-b7c8-79880ee22ff9" providerId="ADAL" clId="{9621757D-8C34-43E9-9CCD-9E00159947F1}" dt="2023-01-09T13:29:46.348" v="3380" actId="14100"/>
          <ac:spMkLst>
            <pc:docMk/>
            <pc:sldMk cId="3163775360" sldId="262"/>
            <ac:spMk id="46" creationId="{3C8261CC-22BC-2FFB-5176-BA8BA5267247}"/>
          </ac:spMkLst>
        </pc:spChg>
        <pc:spChg chg="add mod">
          <ac:chgData name="Sanam Makadia" userId="5cb2f811-8f6e-422a-b7c8-79880ee22ff9" providerId="ADAL" clId="{9621757D-8C34-43E9-9CCD-9E00159947F1}" dt="2023-01-09T04:22:23.595" v="2626" actId="1076"/>
          <ac:spMkLst>
            <pc:docMk/>
            <pc:sldMk cId="3163775360" sldId="262"/>
            <ac:spMk id="47" creationId="{5C6B51D4-BF65-CD5A-B977-786F62BF2697}"/>
          </ac:spMkLst>
        </pc:spChg>
        <pc:spChg chg="add mod">
          <ac:chgData name="Sanam Makadia" userId="5cb2f811-8f6e-422a-b7c8-79880ee22ff9" providerId="ADAL" clId="{9621757D-8C34-43E9-9CCD-9E00159947F1}" dt="2023-01-09T13:20:27.662" v="3227" actId="1076"/>
          <ac:spMkLst>
            <pc:docMk/>
            <pc:sldMk cId="3163775360" sldId="262"/>
            <ac:spMk id="48" creationId="{DDBD0668-7FEA-666A-9E55-0BDC9F8FC060}"/>
          </ac:spMkLst>
        </pc:spChg>
        <pc:spChg chg="add mod">
          <ac:chgData name="Sanam Makadia" userId="5cb2f811-8f6e-422a-b7c8-79880ee22ff9" providerId="ADAL" clId="{9621757D-8C34-43E9-9CCD-9E00159947F1}" dt="2023-01-09T13:23:10.109" v="3249" actId="1076"/>
          <ac:spMkLst>
            <pc:docMk/>
            <pc:sldMk cId="3163775360" sldId="262"/>
            <ac:spMk id="49" creationId="{9D6F7A25-8D42-D615-8601-4637BE06BF1B}"/>
          </ac:spMkLst>
        </pc:spChg>
        <pc:spChg chg="add mod">
          <ac:chgData name="Sanam Makadia" userId="5cb2f811-8f6e-422a-b7c8-79880ee22ff9" providerId="ADAL" clId="{9621757D-8C34-43E9-9CCD-9E00159947F1}" dt="2023-01-09T13:27:12.020" v="3345" actId="1076"/>
          <ac:spMkLst>
            <pc:docMk/>
            <pc:sldMk cId="3163775360" sldId="262"/>
            <ac:spMk id="50" creationId="{9255F664-AAA4-6413-4669-BE29925F2A03}"/>
          </ac:spMkLst>
        </pc:spChg>
        <pc:spChg chg="add mod">
          <ac:chgData name="Sanam Makadia" userId="5cb2f811-8f6e-422a-b7c8-79880ee22ff9" providerId="ADAL" clId="{9621757D-8C34-43E9-9CCD-9E00159947F1}" dt="2023-01-09T13:30:09.989" v="3384" actId="1076"/>
          <ac:spMkLst>
            <pc:docMk/>
            <pc:sldMk cId="3163775360" sldId="262"/>
            <ac:spMk id="51" creationId="{128CD81A-1889-0684-E24E-01DAF7BDA81F}"/>
          </ac:spMkLst>
        </pc:spChg>
        <pc:spChg chg="add del mod">
          <ac:chgData name="Sanam Makadia" userId="5cb2f811-8f6e-422a-b7c8-79880ee22ff9" providerId="ADAL" clId="{9621757D-8C34-43E9-9CCD-9E00159947F1}" dt="2023-01-09T13:03:28.810" v="2895" actId="478"/>
          <ac:spMkLst>
            <pc:docMk/>
            <pc:sldMk cId="3163775360" sldId="262"/>
            <ac:spMk id="52" creationId="{13C51EF2-A6B4-2F9D-22DB-9093FFE38B4B}"/>
          </ac:spMkLst>
        </pc:spChg>
        <pc:spChg chg="add mod">
          <ac:chgData name="Sanam Makadia" userId="5cb2f811-8f6e-422a-b7c8-79880ee22ff9" providerId="ADAL" clId="{9621757D-8C34-43E9-9CCD-9E00159947F1}" dt="2023-01-09T13:12:02.387" v="3159" actId="14100"/>
          <ac:spMkLst>
            <pc:docMk/>
            <pc:sldMk cId="3163775360" sldId="262"/>
            <ac:spMk id="53" creationId="{4A933D09-525A-8D66-3AF3-3BE99B286FA1}"/>
          </ac:spMkLst>
        </pc:spChg>
        <pc:spChg chg="add mod">
          <ac:chgData name="Sanam Makadia" userId="5cb2f811-8f6e-422a-b7c8-79880ee22ff9" providerId="ADAL" clId="{9621757D-8C34-43E9-9CCD-9E00159947F1}" dt="2023-01-09T13:12:49.596" v="3163" actId="1076"/>
          <ac:spMkLst>
            <pc:docMk/>
            <pc:sldMk cId="3163775360" sldId="262"/>
            <ac:spMk id="54" creationId="{E81DDE64-0F81-4DA0-C829-5237334CF70B}"/>
          </ac:spMkLst>
        </pc:spChg>
        <pc:spChg chg="add mod">
          <ac:chgData name="Sanam Makadia" userId="5cb2f811-8f6e-422a-b7c8-79880ee22ff9" providerId="ADAL" clId="{9621757D-8C34-43E9-9CCD-9E00159947F1}" dt="2023-01-09T13:16:25.806" v="3194" actId="1038"/>
          <ac:spMkLst>
            <pc:docMk/>
            <pc:sldMk cId="3163775360" sldId="262"/>
            <ac:spMk id="55" creationId="{7010C49F-FDA6-ECA9-4EDC-C3D077A1B6CE}"/>
          </ac:spMkLst>
        </pc:spChg>
        <pc:spChg chg="add mod">
          <ac:chgData name="Sanam Makadia" userId="5cb2f811-8f6e-422a-b7c8-79880ee22ff9" providerId="ADAL" clId="{9621757D-8C34-43E9-9CCD-9E00159947F1}" dt="2023-01-09T13:33:11.571" v="3413" actId="255"/>
          <ac:spMkLst>
            <pc:docMk/>
            <pc:sldMk cId="3163775360" sldId="262"/>
            <ac:spMk id="56" creationId="{F10D9877-3F63-80F2-1FAD-B989EA60B387}"/>
          </ac:spMkLst>
        </pc:spChg>
        <pc:spChg chg="add mod">
          <ac:chgData name="Sanam Makadia" userId="5cb2f811-8f6e-422a-b7c8-79880ee22ff9" providerId="ADAL" clId="{9621757D-8C34-43E9-9CCD-9E00159947F1}" dt="2023-01-09T13:15:53.129" v="3189" actId="1037"/>
          <ac:spMkLst>
            <pc:docMk/>
            <pc:sldMk cId="3163775360" sldId="262"/>
            <ac:spMk id="57" creationId="{03063DD3-6A71-62AF-7F51-D82C80CC666D}"/>
          </ac:spMkLst>
        </pc:spChg>
        <pc:spChg chg="add mod">
          <ac:chgData name="Sanam Makadia" userId="5cb2f811-8f6e-422a-b7c8-79880ee22ff9" providerId="ADAL" clId="{9621757D-8C34-43E9-9CCD-9E00159947F1}" dt="2023-01-09T13:34:07.260" v="3422" actId="14100"/>
          <ac:spMkLst>
            <pc:docMk/>
            <pc:sldMk cId="3163775360" sldId="262"/>
            <ac:spMk id="58" creationId="{891E4988-7563-C269-5281-EA766D79B4F0}"/>
          </ac:spMkLst>
        </pc:spChg>
        <pc:spChg chg="add mod">
          <ac:chgData name="Sanam Makadia" userId="5cb2f811-8f6e-422a-b7c8-79880ee22ff9" providerId="ADAL" clId="{9621757D-8C34-43E9-9CCD-9E00159947F1}" dt="2023-01-09T13:34:00.627" v="3421" actId="14100"/>
          <ac:spMkLst>
            <pc:docMk/>
            <pc:sldMk cId="3163775360" sldId="262"/>
            <ac:spMk id="59" creationId="{49D04FA0-4E20-AABA-775D-61C419269942}"/>
          </ac:spMkLst>
        </pc:spChg>
        <pc:spChg chg="add mod">
          <ac:chgData name="Sanam Makadia" userId="5cb2f811-8f6e-422a-b7c8-79880ee22ff9" providerId="ADAL" clId="{9621757D-8C34-43E9-9CCD-9E00159947F1}" dt="2023-01-09T13:15:08.524" v="3186" actId="14100"/>
          <ac:spMkLst>
            <pc:docMk/>
            <pc:sldMk cId="3163775360" sldId="262"/>
            <ac:spMk id="60" creationId="{5FC0518F-326E-A91D-84BD-FC8723C304EB}"/>
          </ac:spMkLst>
        </pc:spChg>
        <pc:spChg chg="add mod">
          <ac:chgData name="Sanam Makadia" userId="5cb2f811-8f6e-422a-b7c8-79880ee22ff9" providerId="ADAL" clId="{9621757D-8C34-43E9-9CCD-9E00159947F1}" dt="2023-01-09T13:17:47.428" v="3204" actId="14100"/>
          <ac:spMkLst>
            <pc:docMk/>
            <pc:sldMk cId="3163775360" sldId="262"/>
            <ac:spMk id="61" creationId="{64528413-99AB-7B3B-17DB-D6B80B980959}"/>
          </ac:spMkLst>
        </pc:spChg>
        <pc:spChg chg="add mod">
          <ac:chgData name="Sanam Makadia" userId="5cb2f811-8f6e-422a-b7c8-79880ee22ff9" providerId="ADAL" clId="{9621757D-8C34-43E9-9CCD-9E00159947F1}" dt="2023-01-09T13:17:58.372" v="3207" actId="14100"/>
          <ac:spMkLst>
            <pc:docMk/>
            <pc:sldMk cId="3163775360" sldId="262"/>
            <ac:spMk id="62" creationId="{0D6C7D74-BB36-EC64-7EA7-D33F58201F0C}"/>
          </ac:spMkLst>
        </pc:spChg>
        <pc:spChg chg="add mod">
          <ac:chgData name="Sanam Makadia" userId="5cb2f811-8f6e-422a-b7c8-79880ee22ff9" providerId="ADAL" clId="{9621757D-8C34-43E9-9CCD-9E00159947F1}" dt="2023-01-09T13:17:51.228" v="3205" actId="14100"/>
          <ac:spMkLst>
            <pc:docMk/>
            <pc:sldMk cId="3163775360" sldId="262"/>
            <ac:spMk id="63" creationId="{18A1BFE6-F5E7-1ECE-9711-BB223EB3A00F}"/>
          </ac:spMkLst>
        </pc:spChg>
        <pc:spChg chg="add mod">
          <ac:chgData name="Sanam Makadia" userId="5cb2f811-8f6e-422a-b7c8-79880ee22ff9" providerId="ADAL" clId="{9621757D-8C34-43E9-9CCD-9E00159947F1}" dt="2023-01-09T13:17:54.830" v="3206" actId="14100"/>
          <ac:spMkLst>
            <pc:docMk/>
            <pc:sldMk cId="3163775360" sldId="262"/>
            <ac:spMk id="64" creationId="{854128C7-B8E1-D441-DC0A-247EA6F7E08C}"/>
          </ac:spMkLst>
        </pc:spChg>
        <pc:spChg chg="add mod">
          <ac:chgData name="Sanam Makadia" userId="5cb2f811-8f6e-422a-b7c8-79880ee22ff9" providerId="ADAL" clId="{9621757D-8C34-43E9-9CCD-9E00159947F1}" dt="2023-01-09T13:27:25.275" v="3350" actId="6549"/>
          <ac:spMkLst>
            <pc:docMk/>
            <pc:sldMk cId="3163775360" sldId="262"/>
            <ac:spMk id="65" creationId="{7533E03F-9F69-F54E-A4ED-0F2B62CEA3D8}"/>
          </ac:spMkLst>
        </pc:spChg>
        <pc:spChg chg="add del">
          <ac:chgData name="Sanam Makadia" userId="5cb2f811-8f6e-422a-b7c8-79880ee22ff9" providerId="ADAL" clId="{9621757D-8C34-43E9-9CCD-9E00159947F1}" dt="2023-01-11T03:03:05.842" v="3504" actId="22"/>
          <ac:spMkLst>
            <pc:docMk/>
            <pc:sldMk cId="3163775360" sldId="262"/>
            <ac:spMk id="69" creationId="{4F3BEE4A-C6C5-42BA-247E-DDDA88F50EB8}"/>
          </ac:spMkLst>
        </pc:spChg>
        <pc:spChg chg="add mod">
          <ac:chgData name="Sanam Makadia" userId="5cb2f811-8f6e-422a-b7c8-79880ee22ff9" providerId="ADAL" clId="{9621757D-8C34-43E9-9CCD-9E00159947F1}" dt="2023-01-11T03:31:53.215" v="3672" actId="12789"/>
          <ac:spMkLst>
            <pc:docMk/>
            <pc:sldMk cId="3163775360" sldId="262"/>
            <ac:spMk id="95" creationId="{C900FD90-7311-00A7-2F1A-C7F8B7F0710F}"/>
          </ac:spMkLst>
        </pc:spChg>
        <pc:spChg chg="add mod">
          <ac:chgData name="Sanam Makadia" userId="5cb2f811-8f6e-422a-b7c8-79880ee22ff9" providerId="ADAL" clId="{9621757D-8C34-43E9-9CCD-9E00159947F1}" dt="2023-01-11T04:31:27.386" v="4926" actId="20577"/>
          <ac:spMkLst>
            <pc:docMk/>
            <pc:sldMk cId="3163775360" sldId="262"/>
            <ac:spMk id="96" creationId="{146DB37D-458F-0A60-3EF8-A4A5AE196855}"/>
          </ac:spMkLst>
        </pc:spChg>
        <pc:spChg chg="add mod">
          <ac:chgData name="Sanam Makadia" userId="5cb2f811-8f6e-422a-b7c8-79880ee22ff9" providerId="ADAL" clId="{9621757D-8C34-43E9-9CCD-9E00159947F1}" dt="2023-01-11T04:31:11.756" v="4888" actId="20577"/>
          <ac:spMkLst>
            <pc:docMk/>
            <pc:sldMk cId="3163775360" sldId="262"/>
            <ac:spMk id="97" creationId="{F58AF545-D125-7AF6-4658-0910F89882AB}"/>
          </ac:spMkLst>
        </pc:spChg>
        <pc:spChg chg="add mod">
          <ac:chgData name="Sanam Makadia" userId="5cb2f811-8f6e-422a-b7c8-79880ee22ff9" providerId="ADAL" clId="{9621757D-8C34-43E9-9CCD-9E00159947F1}" dt="2023-01-11T04:30:55.913" v="4848" actId="20577"/>
          <ac:spMkLst>
            <pc:docMk/>
            <pc:sldMk cId="3163775360" sldId="262"/>
            <ac:spMk id="98" creationId="{63AB0FCE-8967-6FC0-E8BB-C8F09C591E7E}"/>
          </ac:spMkLst>
        </pc:spChg>
        <pc:spChg chg="add mod">
          <ac:chgData name="Sanam Makadia" userId="5cb2f811-8f6e-422a-b7c8-79880ee22ff9" providerId="ADAL" clId="{9621757D-8C34-43E9-9CCD-9E00159947F1}" dt="2023-01-11T04:12:52.910" v="4442" actId="1076"/>
          <ac:spMkLst>
            <pc:docMk/>
            <pc:sldMk cId="3163775360" sldId="262"/>
            <ac:spMk id="105" creationId="{DA104390-3271-55AA-4048-53DE40025CBD}"/>
          </ac:spMkLst>
        </pc:spChg>
        <pc:spChg chg="add mod">
          <ac:chgData name="Sanam Makadia" userId="5cb2f811-8f6e-422a-b7c8-79880ee22ff9" providerId="ADAL" clId="{9621757D-8C34-43E9-9CCD-9E00159947F1}" dt="2023-01-11T04:12:47.135" v="4441" actId="1076"/>
          <ac:spMkLst>
            <pc:docMk/>
            <pc:sldMk cId="3163775360" sldId="262"/>
            <ac:spMk id="106" creationId="{F40D080C-2A37-0611-37D6-E5EF9A033DE3}"/>
          </ac:spMkLst>
        </pc:spChg>
        <pc:spChg chg="add mod">
          <ac:chgData name="Sanam Makadia" userId="5cb2f811-8f6e-422a-b7c8-79880ee22ff9" providerId="ADAL" clId="{9621757D-8C34-43E9-9CCD-9E00159947F1}" dt="2023-01-11T04:12:36.587" v="4440" actId="1076"/>
          <ac:spMkLst>
            <pc:docMk/>
            <pc:sldMk cId="3163775360" sldId="262"/>
            <ac:spMk id="107" creationId="{1B0D9252-8F30-85C8-E7DA-ABC2F42FFCFC}"/>
          </ac:spMkLst>
        </pc:spChg>
        <pc:spChg chg="add mod">
          <ac:chgData name="Sanam Makadia" userId="5cb2f811-8f6e-422a-b7c8-79880ee22ff9" providerId="ADAL" clId="{9621757D-8C34-43E9-9CCD-9E00159947F1}" dt="2023-01-11T04:02:36.924" v="4037" actId="1076"/>
          <ac:spMkLst>
            <pc:docMk/>
            <pc:sldMk cId="3163775360" sldId="262"/>
            <ac:spMk id="178" creationId="{9D107676-EE4F-A093-71C1-A31E066609FE}"/>
          </ac:spMkLst>
        </pc:spChg>
        <pc:spChg chg="add mod">
          <ac:chgData name="Sanam Makadia" userId="5cb2f811-8f6e-422a-b7c8-79880ee22ff9" providerId="ADAL" clId="{9621757D-8C34-43E9-9CCD-9E00159947F1}" dt="2023-01-11T04:03:22.319" v="4062" actId="1035"/>
          <ac:spMkLst>
            <pc:docMk/>
            <pc:sldMk cId="3163775360" sldId="262"/>
            <ac:spMk id="179" creationId="{D5B7C1EE-260B-BEB6-4BC4-455D602DA88D}"/>
          </ac:spMkLst>
        </pc:spChg>
        <pc:spChg chg="add mod">
          <ac:chgData name="Sanam Makadia" userId="5cb2f811-8f6e-422a-b7c8-79880ee22ff9" providerId="ADAL" clId="{9621757D-8C34-43E9-9CCD-9E00159947F1}" dt="2023-01-11T04:03:54.040" v="4079" actId="1076"/>
          <ac:spMkLst>
            <pc:docMk/>
            <pc:sldMk cId="3163775360" sldId="262"/>
            <ac:spMk id="180" creationId="{B2AB8E11-22C8-AF3B-D6E4-C946EC5C1F7F}"/>
          </ac:spMkLst>
        </pc:spChg>
        <pc:spChg chg="add mod">
          <ac:chgData name="Sanam Makadia" userId="5cb2f811-8f6e-422a-b7c8-79880ee22ff9" providerId="ADAL" clId="{9621757D-8C34-43E9-9CCD-9E00159947F1}" dt="2023-01-11T04:04:46.932" v="4102" actId="1076"/>
          <ac:spMkLst>
            <pc:docMk/>
            <pc:sldMk cId="3163775360" sldId="262"/>
            <ac:spMk id="181" creationId="{993DB685-AF85-4DAC-9D8A-EFD2620B4AA3}"/>
          </ac:spMkLst>
        </pc:spChg>
        <pc:spChg chg="add mod">
          <ac:chgData name="Sanam Makadia" userId="5cb2f811-8f6e-422a-b7c8-79880ee22ff9" providerId="ADAL" clId="{9621757D-8C34-43E9-9CCD-9E00159947F1}" dt="2023-01-11T04:04:58.037" v="4106" actId="20577"/>
          <ac:spMkLst>
            <pc:docMk/>
            <pc:sldMk cId="3163775360" sldId="262"/>
            <ac:spMk id="182" creationId="{125754FA-0D7D-10A3-7197-39A34E0B6AE3}"/>
          </ac:spMkLst>
        </pc:spChg>
        <pc:spChg chg="add mod">
          <ac:chgData name="Sanam Makadia" userId="5cb2f811-8f6e-422a-b7c8-79880ee22ff9" providerId="ADAL" clId="{9621757D-8C34-43E9-9CCD-9E00159947F1}" dt="2023-01-11T04:05:12.081" v="4110" actId="20577"/>
          <ac:spMkLst>
            <pc:docMk/>
            <pc:sldMk cId="3163775360" sldId="262"/>
            <ac:spMk id="183" creationId="{10092F61-F207-B2D6-2F16-06567335AD07}"/>
          </ac:spMkLst>
        </pc:spChg>
        <pc:spChg chg="add mod">
          <ac:chgData name="Sanam Makadia" userId="5cb2f811-8f6e-422a-b7c8-79880ee22ff9" providerId="ADAL" clId="{9621757D-8C34-43E9-9CCD-9E00159947F1}" dt="2023-01-11T04:05:31.698" v="4119" actId="1076"/>
          <ac:spMkLst>
            <pc:docMk/>
            <pc:sldMk cId="3163775360" sldId="262"/>
            <ac:spMk id="184" creationId="{F04D9690-F780-29AB-1741-411758F12005}"/>
          </ac:spMkLst>
        </pc:spChg>
        <pc:spChg chg="add mod">
          <ac:chgData name="Sanam Makadia" userId="5cb2f811-8f6e-422a-b7c8-79880ee22ff9" providerId="ADAL" clId="{9621757D-8C34-43E9-9CCD-9E00159947F1}" dt="2023-01-11T04:05:39.366" v="4121" actId="1076"/>
          <ac:spMkLst>
            <pc:docMk/>
            <pc:sldMk cId="3163775360" sldId="262"/>
            <ac:spMk id="185" creationId="{DDE44E56-8B53-D0C1-1F9E-15428EEC4F8A}"/>
          </ac:spMkLst>
        </pc:spChg>
        <pc:spChg chg="add mod">
          <ac:chgData name="Sanam Makadia" userId="5cb2f811-8f6e-422a-b7c8-79880ee22ff9" providerId="ADAL" clId="{9621757D-8C34-43E9-9CCD-9E00159947F1}" dt="2023-01-11T04:05:51.677" v="4123" actId="1076"/>
          <ac:spMkLst>
            <pc:docMk/>
            <pc:sldMk cId="3163775360" sldId="262"/>
            <ac:spMk id="186" creationId="{987CB6DC-D21B-1B99-F3DE-C9A570C44E1E}"/>
          </ac:spMkLst>
        </pc:spChg>
        <pc:spChg chg="add mod">
          <ac:chgData name="Sanam Makadia" userId="5cb2f811-8f6e-422a-b7c8-79880ee22ff9" providerId="ADAL" clId="{9621757D-8C34-43E9-9CCD-9E00159947F1}" dt="2023-01-11T04:06:13.426" v="4134" actId="1076"/>
          <ac:spMkLst>
            <pc:docMk/>
            <pc:sldMk cId="3163775360" sldId="262"/>
            <ac:spMk id="187" creationId="{9BC76AF3-DAE0-89ED-14B0-303CB5724DC1}"/>
          </ac:spMkLst>
        </pc:spChg>
        <pc:spChg chg="add mod">
          <ac:chgData name="Sanam Makadia" userId="5cb2f811-8f6e-422a-b7c8-79880ee22ff9" providerId="ADAL" clId="{9621757D-8C34-43E9-9CCD-9E00159947F1}" dt="2023-01-11T04:06:22.089" v="4136" actId="1076"/>
          <ac:spMkLst>
            <pc:docMk/>
            <pc:sldMk cId="3163775360" sldId="262"/>
            <ac:spMk id="188" creationId="{3C78DA17-A363-0EB5-1619-992EA5F2EF70}"/>
          </ac:spMkLst>
        </pc:spChg>
        <pc:spChg chg="add mod">
          <ac:chgData name="Sanam Makadia" userId="5cb2f811-8f6e-422a-b7c8-79880ee22ff9" providerId="ADAL" clId="{9621757D-8C34-43E9-9CCD-9E00159947F1}" dt="2023-01-11T04:06:28.980" v="4138" actId="1076"/>
          <ac:spMkLst>
            <pc:docMk/>
            <pc:sldMk cId="3163775360" sldId="262"/>
            <ac:spMk id="189" creationId="{A18DD190-B57C-BAD0-43C5-49F76766FC2B}"/>
          </ac:spMkLst>
        </pc:spChg>
        <pc:spChg chg="add mod">
          <ac:chgData name="Sanam Makadia" userId="5cb2f811-8f6e-422a-b7c8-79880ee22ff9" providerId="ADAL" clId="{9621757D-8C34-43E9-9CCD-9E00159947F1}" dt="2023-01-11T04:06:52.803" v="4155" actId="1076"/>
          <ac:spMkLst>
            <pc:docMk/>
            <pc:sldMk cId="3163775360" sldId="262"/>
            <ac:spMk id="190" creationId="{44FAA1CB-A3E1-EA67-9F2B-B5E15A40FFAA}"/>
          </ac:spMkLst>
        </pc:spChg>
        <pc:spChg chg="add mod">
          <ac:chgData name="Sanam Makadia" userId="5cb2f811-8f6e-422a-b7c8-79880ee22ff9" providerId="ADAL" clId="{9621757D-8C34-43E9-9CCD-9E00159947F1}" dt="2023-01-11T04:07:04.255" v="4173" actId="20577"/>
          <ac:spMkLst>
            <pc:docMk/>
            <pc:sldMk cId="3163775360" sldId="262"/>
            <ac:spMk id="191" creationId="{2D96A648-84FC-DD48-B5C9-56978B81095D}"/>
          </ac:spMkLst>
        </pc:spChg>
        <pc:spChg chg="add mod">
          <ac:chgData name="Sanam Makadia" userId="5cb2f811-8f6e-422a-b7c8-79880ee22ff9" providerId="ADAL" clId="{9621757D-8C34-43E9-9CCD-9E00159947F1}" dt="2023-01-11T04:07:20.441" v="4189" actId="20577"/>
          <ac:spMkLst>
            <pc:docMk/>
            <pc:sldMk cId="3163775360" sldId="262"/>
            <ac:spMk id="192" creationId="{BEADEDE5-87E9-FD3E-A2E6-33FE197AB35C}"/>
          </ac:spMkLst>
        </pc:spChg>
        <pc:spChg chg="add mod">
          <ac:chgData name="Sanam Makadia" userId="5cb2f811-8f6e-422a-b7c8-79880ee22ff9" providerId="ADAL" clId="{9621757D-8C34-43E9-9CCD-9E00159947F1}" dt="2023-01-11T04:08:10.569" v="4228" actId="1076"/>
          <ac:spMkLst>
            <pc:docMk/>
            <pc:sldMk cId="3163775360" sldId="262"/>
            <ac:spMk id="193" creationId="{41D8FE24-73C6-25B1-03CE-3E96A24B2986}"/>
          </ac:spMkLst>
        </pc:spChg>
        <pc:spChg chg="add mod">
          <ac:chgData name="Sanam Makadia" userId="5cb2f811-8f6e-422a-b7c8-79880ee22ff9" providerId="ADAL" clId="{9621757D-8C34-43E9-9CCD-9E00159947F1}" dt="2023-01-11T04:09:15.108" v="4287" actId="1076"/>
          <ac:spMkLst>
            <pc:docMk/>
            <pc:sldMk cId="3163775360" sldId="262"/>
            <ac:spMk id="194" creationId="{C0CE54E9-743D-1E85-E6B2-AFD167795EB7}"/>
          </ac:spMkLst>
        </pc:spChg>
        <pc:spChg chg="add mod">
          <ac:chgData name="Sanam Makadia" userId="5cb2f811-8f6e-422a-b7c8-79880ee22ff9" providerId="ADAL" clId="{9621757D-8C34-43E9-9CCD-9E00159947F1}" dt="2023-01-11T04:09:45.778" v="4313" actId="20577"/>
          <ac:spMkLst>
            <pc:docMk/>
            <pc:sldMk cId="3163775360" sldId="262"/>
            <ac:spMk id="195" creationId="{2B569101-CF9F-AE35-66DF-7CAE383E3E53}"/>
          </ac:spMkLst>
        </pc:spChg>
        <pc:spChg chg="add mod">
          <ac:chgData name="Sanam Makadia" userId="5cb2f811-8f6e-422a-b7c8-79880ee22ff9" providerId="ADAL" clId="{9621757D-8C34-43E9-9CCD-9E00159947F1}" dt="2023-01-11T04:10:30.839" v="4352" actId="20577"/>
          <ac:spMkLst>
            <pc:docMk/>
            <pc:sldMk cId="3163775360" sldId="262"/>
            <ac:spMk id="196" creationId="{C7BDDD3B-2560-FB9D-DAED-6CA4D87082C9}"/>
          </ac:spMkLst>
        </pc:spChg>
        <pc:spChg chg="add mod">
          <ac:chgData name="Sanam Makadia" userId="5cb2f811-8f6e-422a-b7c8-79880ee22ff9" providerId="ADAL" clId="{9621757D-8C34-43E9-9CCD-9E00159947F1}" dt="2023-01-11T04:11:41.863" v="4411" actId="20577"/>
          <ac:spMkLst>
            <pc:docMk/>
            <pc:sldMk cId="3163775360" sldId="262"/>
            <ac:spMk id="197" creationId="{39675D18-CE16-3008-719D-31CB819F7BAC}"/>
          </ac:spMkLst>
        </pc:spChg>
        <pc:spChg chg="add mod">
          <ac:chgData name="Sanam Makadia" userId="5cb2f811-8f6e-422a-b7c8-79880ee22ff9" providerId="ADAL" clId="{9621757D-8C34-43E9-9CCD-9E00159947F1}" dt="2023-01-11T04:12:30.961" v="4439" actId="1076"/>
          <ac:spMkLst>
            <pc:docMk/>
            <pc:sldMk cId="3163775360" sldId="262"/>
            <ac:spMk id="198" creationId="{48268A8D-674A-A8C7-FFC1-D59FDE99B8B5}"/>
          </ac:spMkLst>
        </pc:spChg>
        <pc:spChg chg="add mod">
          <ac:chgData name="Sanam Makadia" userId="5cb2f811-8f6e-422a-b7c8-79880ee22ff9" providerId="ADAL" clId="{9621757D-8C34-43E9-9CCD-9E00159947F1}" dt="2023-01-11T04:26:04.448" v="4786" actId="1076"/>
          <ac:spMkLst>
            <pc:docMk/>
            <pc:sldMk cId="3163775360" sldId="262"/>
            <ac:spMk id="216" creationId="{D696EABF-AE22-0164-A6D9-370BD1452F4D}"/>
          </ac:spMkLst>
        </pc:spChg>
        <pc:spChg chg="add mod">
          <ac:chgData name="Sanam Makadia" userId="5cb2f811-8f6e-422a-b7c8-79880ee22ff9" providerId="ADAL" clId="{9621757D-8C34-43E9-9CCD-9E00159947F1}" dt="2023-01-11T04:26:43.988" v="4792" actId="1076"/>
          <ac:spMkLst>
            <pc:docMk/>
            <pc:sldMk cId="3163775360" sldId="262"/>
            <ac:spMk id="217" creationId="{8AC3AC84-AF19-8FB2-1FC2-8A28DAB1810F}"/>
          </ac:spMkLst>
        </pc:spChg>
        <pc:spChg chg="add mod">
          <ac:chgData name="Sanam Makadia" userId="5cb2f811-8f6e-422a-b7c8-79880ee22ff9" providerId="ADAL" clId="{9621757D-8C34-43E9-9CCD-9E00159947F1}" dt="2023-01-11T04:26:35.793" v="4791" actId="1076"/>
          <ac:spMkLst>
            <pc:docMk/>
            <pc:sldMk cId="3163775360" sldId="262"/>
            <ac:spMk id="218" creationId="{8DF58A2C-D662-52A9-248E-7C69F49F9345}"/>
          </ac:spMkLst>
        </pc:spChg>
        <pc:spChg chg="add mod">
          <ac:chgData name="Sanam Makadia" userId="5cb2f811-8f6e-422a-b7c8-79880ee22ff9" providerId="ADAL" clId="{9621757D-8C34-43E9-9CCD-9E00159947F1}" dt="2023-01-11T04:20:59.407" v="4746" actId="20577"/>
          <ac:spMkLst>
            <pc:docMk/>
            <pc:sldMk cId="3163775360" sldId="262"/>
            <ac:spMk id="219" creationId="{E2D994BF-DACE-050B-60F3-E547A9FD10DC}"/>
          </ac:spMkLst>
        </pc:spChg>
        <pc:spChg chg="add mod">
          <ac:chgData name="Sanam Makadia" userId="5cb2f811-8f6e-422a-b7c8-79880ee22ff9" providerId="ADAL" clId="{9621757D-8C34-43E9-9CCD-9E00159947F1}" dt="2023-01-11T04:18:58.871" v="4562" actId="1076"/>
          <ac:spMkLst>
            <pc:docMk/>
            <pc:sldMk cId="3163775360" sldId="262"/>
            <ac:spMk id="220" creationId="{27D7E00D-44A7-A5BA-E00A-58A6E0DA3EBE}"/>
          </ac:spMkLst>
        </pc:spChg>
        <pc:spChg chg="add mod">
          <ac:chgData name="Sanam Makadia" userId="5cb2f811-8f6e-422a-b7c8-79880ee22ff9" providerId="ADAL" clId="{9621757D-8C34-43E9-9CCD-9E00159947F1}" dt="2023-01-11T04:19:12.769" v="4564" actId="1076"/>
          <ac:spMkLst>
            <pc:docMk/>
            <pc:sldMk cId="3163775360" sldId="262"/>
            <ac:spMk id="221" creationId="{E9A8E5D3-1608-0AEB-4E32-4F822587640C}"/>
          </ac:spMkLst>
        </pc:spChg>
        <pc:spChg chg="add mod">
          <ac:chgData name="Sanam Makadia" userId="5cb2f811-8f6e-422a-b7c8-79880ee22ff9" providerId="ADAL" clId="{9621757D-8C34-43E9-9CCD-9E00159947F1}" dt="2023-01-11T04:19:25.242" v="4566" actId="1076"/>
          <ac:spMkLst>
            <pc:docMk/>
            <pc:sldMk cId="3163775360" sldId="262"/>
            <ac:spMk id="222" creationId="{11AD59C2-C0EC-C9E4-AC05-1D8CB9EC3C4E}"/>
          </ac:spMkLst>
        </pc:spChg>
        <pc:spChg chg="add mod">
          <ac:chgData name="Sanam Makadia" userId="5cb2f811-8f6e-422a-b7c8-79880ee22ff9" providerId="ADAL" clId="{9621757D-8C34-43E9-9CCD-9E00159947F1}" dt="2023-01-11T04:22:23.655" v="4774" actId="1076"/>
          <ac:spMkLst>
            <pc:docMk/>
            <pc:sldMk cId="3163775360" sldId="262"/>
            <ac:spMk id="225" creationId="{A0EFEC11-A696-3BD3-9DB9-AEDA0976CB3E}"/>
          </ac:spMkLst>
        </pc:spChg>
        <pc:spChg chg="add mod">
          <ac:chgData name="Sanam Makadia" userId="5cb2f811-8f6e-422a-b7c8-79880ee22ff9" providerId="ADAL" clId="{9621757D-8C34-43E9-9CCD-9E00159947F1}" dt="2023-01-11T04:22:55.612" v="4780" actId="20577"/>
          <ac:spMkLst>
            <pc:docMk/>
            <pc:sldMk cId="3163775360" sldId="262"/>
            <ac:spMk id="226" creationId="{2091ECC7-CB32-2FCD-588A-678C9C0486DE}"/>
          </ac:spMkLst>
        </pc:spChg>
        <pc:spChg chg="add mod">
          <ac:chgData name="Sanam Makadia" userId="5cb2f811-8f6e-422a-b7c8-79880ee22ff9" providerId="ADAL" clId="{9621757D-8C34-43E9-9CCD-9E00159947F1}" dt="2023-01-11T04:27:55.634" v="4820" actId="1076"/>
          <ac:spMkLst>
            <pc:docMk/>
            <pc:sldMk cId="3163775360" sldId="262"/>
            <ac:spMk id="227" creationId="{937B152F-5847-B08B-573A-20100F402725}"/>
          </ac:spMkLst>
        </pc:spChg>
        <pc:picChg chg="add mod ord">
          <ac:chgData name="Sanam Makadia" userId="5cb2f811-8f6e-422a-b7c8-79880ee22ff9" providerId="ADAL" clId="{9621757D-8C34-43E9-9CCD-9E00159947F1}" dt="2023-01-11T04:13:43.611" v="4449" actId="166"/>
          <ac:picMkLst>
            <pc:docMk/>
            <pc:sldMk cId="3163775360" sldId="262"/>
            <ac:picMk id="67" creationId="{00B437FA-F2BC-8229-1588-A9E6E3DB31E2}"/>
          </ac:picMkLst>
        </pc:picChg>
        <pc:picChg chg="add del mod">
          <ac:chgData name="Sanam Makadia" userId="5cb2f811-8f6e-422a-b7c8-79880ee22ff9" providerId="ADAL" clId="{9621757D-8C34-43E9-9CCD-9E00159947F1}" dt="2023-01-11T03:03:28.532" v="3509" actId="478"/>
          <ac:picMkLst>
            <pc:docMk/>
            <pc:sldMk cId="3163775360" sldId="262"/>
            <ac:picMk id="70" creationId="{02405B1E-25DE-76C7-4EFA-D563FD65B8E1}"/>
          </ac:picMkLst>
        </pc:picChg>
        <pc:picChg chg="add mod ord">
          <ac:chgData name="Sanam Makadia" userId="5cb2f811-8f6e-422a-b7c8-79880ee22ff9" providerId="ADAL" clId="{9621757D-8C34-43E9-9CCD-9E00159947F1}" dt="2023-01-11T04:13:49.260" v="4450" actId="166"/>
          <ac:picMkLst>
            <pc:docMk/>
            <pc:sldMk cId="3163775360" sldId="262"/>
            <ac:picMk id="71" creationId="{A09D0391-B768-9825-7D28-5E174342BF6D}"/>
          </ac:picMkLst>
        </pc:picChg>
        <pc:picChg chg="add mod ord">
          <ac:chgData name="Sanam Makadia" userId="5cb2f811-8f6e-422a-b7c8-79880ee22ff9" providerId="ADAL" clId="{9621757D-8C34-43E9-9CCD-9E00159947F1}" dt="2023-01-11T03:45:09.473" v="3867" actId="166"/>
          <ac:picMkLst>
            <pc:docMk/>
            <pc:sldMk cId="3163775360" sldId="262"/>
            <ac:picMk id="72" creationId="{F58CD207-2F98-6A4F-C39E-F044EBCB1E07}"/>
          </ac:picMkLst>
        </pc:picChg>
        <pc:picChg chg="add mod">
          <ac:chgData name="Sanam Makadia" userId="5cb2f811-8f6e-422a-b7c8-79880ee22ff9" providerId="ADAL" clId="{9621757D-8C34-43E9-9CCD-9E00159947F1}" dt="2023-01-11T03:17:28.305" v="3554" actId="12789"/>
          <ac:picMkLst>
            <pc:docMk/>
            <pc:sldMk cId="3163775360" sldId="262"/>
            <ac:picMk id="73" creationId="{A55C3A76-41A2-6543-025E-C81BBC13ED0D}"/>
          </ac:picMkLst>
        </pc:picChg>
        <pc:picChg chg="add mod">
          <ac:chgData name="Sanam Makadia" userId="5cb2f811-8f6e-422a-b7c8-79880ee22ff9" providerId="ADAL" clId="{9621757D-8C34-43E9-9CCD-9E00159947F1}" dt="2023-01-11T03:17:28.305" v="3554" actId="12789"/>
          <ac:picMkLst>
            <pc:docMk/>
            <pc:sldMk cId="3163775360" sldId="262"/>
            <ac:picMk id="74" creationId="{4C13A2D3-AEC9-BF3F-BE39-05B9878B67ED}"/>
          </ac:picMkLst>
        </pc:picChg>
        <pc:picChg chg="add mod">
          <ac:chgData name="Sanam Makadia" userId="5cb2f811-8f6e-422a-b7c8-79880ee22ff9" providerId="ADAL" clId="{9621757D-8C34-43E9-9CCD-9E00159947F1}" dt="2023-01-11T03:27:57.076" v="3565" actId="1076"/>
          <ac:picMkLst>
            <pc:docMk/>
            <pc:sldMk cId="3163775360" sldId="262"/>
            <ac:picMk id="76" creationId="{39CF8CF4-EF5B-AD18-CDB2-2F83CE7A13DD}"/>
          </ac:picMkLst>
        </pc:picChg>
        <pc:picChg chg="add mod">
          <ac:chgData name="Sanam Makadia" userId="5cb2f811-8f6e-422a-b7c8-79880ee22ff9" providerId="ADAL" clId="{9621757D-8C34-43E9-9CCD-9E00159947F1}" dt="2023-01-11T04:15:15.111" v="4481" actId="1036"/>
          <ac:picMkLst>
            <pc:docMk/>
            <pc:sldMk cId="3163775360" sldId="262"/>
            <ac:picMk id="77" creationId="{7C7B30D1-97D4-7F72-FD10-DB12D13DF29E}"/>
          </ac:picMkLst>
        </pc:picChg>
        <pc:picChg chg="add mod">
          <ac:chgData name="Sanam Makadia" userId="5cb2f811-8f6e-422a-b7c8-79880ee22ff9" providerId="ADAL" clId="{9621757D-8C34-43E9-9CCD-9E00159947F1}" dt="2023-01-11T03:17:58.675" v="3556" actId="12788"/>
          <ac:picMkLst>
            <pc:docMk/>
            <pc:sldMk cId="3163775360" sldId="262"/>
            <ac:picMk id="78" creationId="{65E1A7DB-EB04-4DFC-F369-E594D90675F5}"/>
          </ac:picMkLst>
        </pc:picChg>
        <pc:picChg chg="add mod">
          <ac:chgData name="Sanam Makadia" userId="5cb2f811-8f6e-422a-b7c8-79880ee22ff9" providerId="ADAL" clId="{9621757D-8C34-43E9-9CCD-9E00159947F1}" dt="2023-01-11T04:21:37.177" v="4749" actId="1076"/>
          <ac:picMkLst>
            <pc:docMk/>
            <pc:sldMk cId="3163775360" sldId="262"/>
            <ac:picMk id="79" creationId="{81505564-1822-0678-B4E2-E255BB7EBCC2}"/>
          </ac:picMkLst>
        </pc:picChg>
        <pc:picChg chg="add mod">
          <ac:chgData name="Sanam Makadia" userId="5cb2f811-8f6e-422a-b7c8-79880ee22ff9" providerId="ADAL" clId="{9621757D-8C34-43E9-9CCD-9E00159947F1}" dt="2023-01-11T03:17:35.223" v="3555" actId="12789"/>
          <ac:picMkLst>
            <pc:docMk/>
            <pc:sldMk cId="3163775360" sldId="262"/>
            <ac:picMk id="80" creationId="{9602CC0B-4913-C10D-B69D-B4706C177A25}"/>
          </ac:picMkLst>
        </pc:picChg>
        <pc:picChg chg="add del mod">
          <ac:chgData name="Sanam Makadia" userId="5cb2f811-8f6e-422a-b7c8-79880ee22ff9" providerId="ADAL" clId="{9621757D-8C34-43E9-9CCD-9E00159947F1}" dt="2023-01-11T03:14:48.941" v="3539" actId="478"/>
          <ac:picMkLst>
            <pc:docMk/>
            <pc:sldMk cId="3163775360" sldId="262"/>
            <ac:picMk id="81" creationId="{820A398D-73C6-BDB3-379B-17FACCD9C612}"/>
          </ac:picMkLst>
        </pc:picChg>
        <pc:picChg chg="add mod">
          <ac:chgData name="Sanam Makadia" userId="5cb2f811-8f6e-422a-b7c8-79880ee22ff9" providerId="ADAL" clId="{9621757D-8C34-43E9-9CCD-9E00159947F1}" dt="2023-01-11T03:17:35.223" v="3555" actId="12789"/>
          <ac:picMkLst>
            <pc:docMk/>
            <pc:sldMk cId="3163775360" sldId="262"/>
            <ac:picMk id="82" creationId="{5B408FE1-1B4C-92F1-DE52-3D1580112D60}"/>
          </ac:picMkLst>
        </pc:picChg>
        <pc:picChg chg="add mod">
          <ac:chgData name="Sanam Makadia" userId="5cb2f811-8f6e-422a-b7c8-79880ee22ff9" providerId="ADAL" clId="{9621757D-8C34-43E9-9CCD-9E00159947F1}" dt="2023-01-11T03:17:35.223" v="3555" actId="12789"/>
          <ac:picMkLst>
            <pc:docMk/>
            <pc:sldMk cId="3163775360" sldId="262"/>
            <ac:picMk id="83" creationId="{33B1A2E9-B9F1-0D6D-2465-D5CABBCC5C23}"/>
          </ac:picMkLst>
        </pc:picChg>
        <pc:picChg chg="add mod ord">
          <ac:chgData name="Sanam Makadia" userId="5cb2f811-8f6e-422a-b7c8-79880ee22ff9" providerId="ADAL" clId="{9621757D-8C34-43E9-9CCD-9E00159947F1}" dt="2023-01-11T03:44:27.216" v="3861" actId="167"/>
          <ac:picMkLst>
            <pc:docMk/>
            <pc:sldMk cId="3163775360" sldId="262"/>
            <ac:picMk id="85" creationId="{A2AC3E20-6B5B-E929-A149-F379290EBF93}"/>
          </ac:picMkLst>
        </pc:picChg>
        <pc:picChg chg="add mod">
          <ac:chgData name="Sanam Makadia" userId="5cb2f811-8f6e-422a-b7c8-79880ee22ff9" providerId="ADAL" clId="{9621757D-8C34-43E9-9CCD-9E00159947F1}" dt="2023-01-11T03:45:45.528" v="3874" actId="1037"/>
          <ac:picMkLst>
            <pc:docMk/>
            <pc:sldMk cId="3163775360" sldId="262"/>
            <ac:picMk id="86" creationId="{FAF4AE57-0C6B-F734-A67B-F3D16A712DF7}"/>
          </ac:picMkLst>
        </pc:picChg>
        <pc:picChg chg="add mod">
          <ac:chgData name="Sanam Makadia" userId="5cb2f811-8f6e-422a-b7c8-79880ee22ff9" providerId="ADAL" clId="{9621757D-8C34-43E9-9CCD-9E00159947F1}" dt="2023-01-11T03:32:31.282" v="3714" actId="1035"/>
          <ac:picMkLst>
            <pc:docMk/>
            <pc:sldMk cId="3163775360" sldId="262"/>
            <ac:picMk id="87" creationId="{2375770C-5BDD-1269-3117-1A17F43FD137}"/>
          </ac:picMkLst>
        </pc:picChg>
        <pc:picChg chg="add del mod">
          <ac:chgData name="Sanam Makadia" userId="5cb2f811-8f6e-422a-b7c8-79880ee22ff9" providerId="ADAL" clId="{9621757D-8C34-43E9-9CCD-9E00159947F1}" dt="2023-01-11T03:26:42.588" v="3559" actId="478"/>
          <ac:picMkLst>
            <pc:docMk/>
            <pc:sldMk cId="3163775360" sldId="262"/>
            <ac:picMk id="89" creationId="{208EEB22-7AD1-C2CE-2A49-20A39BFC4EAC}"/>
          </ac:picMkLst>
        </pc:picChg>
        <pc:picChg chg="add mod">
          <ac:chgData name="Sanam Makadia" userId="5cb2f811-8f6e-422a-b7c8-79880ee22ff9" providerId="ADAL" clId="{9621757D-8C34-43E9-9CCD-9E00159947F1}" dt="2023-01-11T03:29:00.144" v="3608" actId="12788"/>
          <ac:picMkLst>
            <pc:docMk/>
            <pc:sldMk cId="3163775360" sldId="262"/>
            <ac:picMk id="91" creationId="{218E85C1-6201-ECD6-CAD2-9A02C4F9C729}"/>
          </ac:picMkLst>
        </pc:picChg>
        <pc:picChg chg="add mod">
          <ac:chgData name="Sanam Makadia" userId="5cb2f811-8f6e-422a-b7c8-79880ee22ff9" providerId="ADAL" clId="{9621757D-8C34-43E9-9CCD-9E00159947F1}" dt="2023-01-11T03:29:00.144" v="3608" actId="12788"/>
          <ac:picMkLst>
            <pc:docMk/>
            <pc:sldMk cId="3163775360" sldId="262"/>
            <ac:picMk id="92" creationId="{CCD5E39B-18A1-6732-C42A-5970ECFA1172}"/>
          </ac:picMkLst>
        </pc:picChg>
        <pc:picChg chg="add mod">
          <ac:chgData name="Sanam Makadia" userId="5cb2f811-8f6e-422a-b7c8-79880ee22ff9" providerId="ADAL" clId="{9621757D-8C34-43E9-9CCD-9E00159947F1}" dt="2023-01-11T03:29:00.144" v="3608" actId="12788"/>
          <ac:picMkLst>
            <pc:docMk/>
            <pc:sldMk cId="3163775360" sldId="262"/>
            <ac:picMk id="93" creationId="{25EECBCD-6FD2-9021-5BD9-71707658B6C9}"/>
          </ac:picMkLst>
        </pc:picChg>
        <pc:picChg chg="add mod">
          <ac:chgData name="Sanam Makadia" userId="5cb2f811-8f6e-422a-b7c8-79880ee22ff9" providerId="ADAL" clId="{9621757D-8C34-43E9-9CCD-9E00159947F1}" dt="2023-01-11T03:29:00.144" v="3608" actId="12788"/>
          <ac:picMkLst>
            <pc:docMk/>
            <pc:sldMk cId="3163775360" sldId="262"/>
            <ac:picMk id="94" creationId="{B3E17A31-A5FA-4049-564B-46D4CC5AF12A}"/>
          </ac:picMkLst>
        </pc:picChg>
        <pc:picChg chg="add mod">
          <ac:chgData name="Sanam Makadia" userId="5cb2f811-8f6e-422a-b7c8-79880ee22ff9" providerId="ADAL" clId="{9621757D-8C34-43E9-9CCD-9E00159947F1}" dt="2023-01-11T03:34:14.012" v="3721" actId="1076"/>
          <ac:picMkLst>
            <pc:docMk/>
            <pc:sldMk cId="3163775360" sldId="262"/>
            <ac:picMk id="100" creationId="{20E7493C-C981-3B6B-CB71-08D36CDB0335}"/>
          </ac:picMkLst>
        </pc:picChg>
        <pc:picChg chg="add mod">
          <ac:chgData name="Sanam Makadia" userId="5cb2f811-8f6e-422a-b7c8-79880ee22ff9" providerId="ADAL" clId="{9621757D-8C34-43E9-9CCD-9E00159947F1}" dt="2023-01-11T03:34:43.935" v="3726" actId="14100"/>
          <ac:picMkLst>
            <pc:docMk/>
            <pc:sldMk cId="3163775360" sldId="262"/>
            <ac:picMk id="102" creationId="{9489A594-95A6-F9C7-715B-EA74FFF44CC5}"/>
          </ac:picMkLst>
        </pc:picChg>
        <pc:picChg chg="add mod">
          <ac:chgData name="Sanam Makadia" userId="5cb2f811-8f6e-422a-b7c8-79880ee22ff9" providerId="ADAL" clId="{9621757D-8C34-43E9-9CCD-9E00159947F1}" dt="2023-01-11T04:23:59.808" v="4782" actId="1036"/>
          <ac:picMkLst>
            <pc:docMk/>
            <pc:sldMk cId="3163775360" sldId="262"/>
            <ac:picMk id="104" creationId="{6DFD91E7-A633-C984-6F41-7A8CC04EBD2F}"/>
          </ac:picMkLst>
        </pc:picChg>
        <pc:picChg chg="add del mod">
          <ac:chgData name="Sanam Makadia" userId="5cb2f811-8f6e-422a-b7c8-79880ee22ff9" providerId="ADAL" clId="{9621757D-8C34-43E9-9CCD-9E00159947F1}" dt="2023-01-11T03:53:57.507" v="3950" actId="478"/>
          <ac:picMkLst>
            <pc:docMk/>
            <pc:sldMk cId="3163775360" sldId="262"/>
            <ac:picMk id="160" creationId="{22BD525B-B093-1FE9-8EB5-5D369300FB43}"/>
          </ac:picMkLst>
        </pc:picChg>
        <pc:picChg chg="add mod ord">
          <ac:chgData name="Sanam Makadia" userId="5cb2f811-8f6e-422a-b7c8-79880ee22ff9" providerId="ADAL" clId="{9621757D-8C34-43E9-9CCD-9E00159947F1}" dt="2023-01-11T04:00:58.231" v="4012" actId="166"/>
          <ac:picMkLst>
            <pc:docMk/>
            <pc:sldMk cId="3163775360" sldId="262"/>
            <ac:picMk id="162" creationId="{5BFCFD1E-C4F6-729E-6B40-E3E69AC7D91A}"/>
          </ac:picMkLst>
        </pc:picChg>
        <pc:picChg chg="add del mod">
          <ac:chgData name="Sanam Makadia" userId="5cb2f811-8f6e-422a-b7c8-79880ee22ff9" providerId="ADAL" clId="{9621757D-8C34-43E9-9CCD-9E00159947F1}" dt="2023-01-11T03:58:40.129" v="3990" actId="478"/>
          <ac:picMkLst>
            <pc:docMk/>
            <pc:sldMk cId="3163775360" sldId="262"/>
            <ac:picMk id="164" creationId="{B299529C-03AC-2AA7-3E2D-F574DA9F2644}"/>
          </ac:picMkLst>
        </pc:picChg>
        <pc:picChg chg="add del mod">
          <ac:chgData name="Sanam Makadia" userId="5cb2f811-8f6e-422a-b7c8-79880ee22ff9" providerId="ADAL" clId="{9621757D-8C34-43E9-9CCD-9E00159947F1}" dt="2023-01-11T03:59:12.561" v="3995" actId="478"/>
          <ac:picMkLst>
            <pc:docMk/>
            <pc:sldMk cId="3163775360" sldId="262"/>
            <ac:picMk id="165" creationId="{F60387EB-27FF-C090-6885-74629D9B3BB7}"/>
          </ac:picMkLst>
        </pc:picChg>
        <pc:picChg chg="add mod ord">
          <ac:chgData name="Sanam Makadia" userId="5cb2f811-8f6e-422a-b7c8-79880ee22ff9" providerId="ADAL" clId="{9621757D-8C34-43E9-9CCD-9E00159947F1}" dt="2023-01-11T04:02:52.975" v="4043" actId="1036"/>
          <ac:picMkLst>
            <pc:docMk/>
            <pc:sldMk cId="3163775360" sldId="262"/>
            <ac:picMk id="168" creationId="{AE39C4D9-3263-29FC-8DF4-01AA7F53E993}"/>
          </ac:picMkLst>
        </pc:picChg>
        <pc:picChg chg="add mod ord">
          <ac:chgData name="Sanam Makadia" userId="5cb2f811-8f6e-422a-b7c8-79880ee22ff9" providerId="ADAL" clId="{9621757D-8C34-43E9-9CCD-9E00159947F1}" dt="2023-01-11T04:01:44.184" v="4018" actId="166"/>
          <ac:picMkLst>
            <pc:docMk/>
            <pc:sldMk cId="3163775360" sldId="262"/>
            <ac:picMk id="171" creationId="{C65D01E9-E2CC-B683-89FC-B4A4FD1CD3A4}"/>
          </ac:picMkLst>
        </pc:picChg>
        <pc:picChg chg="add del mod">
          <ac:chgData name="Sanam Makadia" userId="5cb2f811-8f6e-422a-b7c8-79880ee22ff9" providerId="ADAL" clId="{9621757D-8C34-43E9-9CCD-9E00159947F1}" dt="2023-01-11T04:00:28.565" v="4005" actId="478"/>
          <ac:picMkLst>
            <pc:docMk/>
            <pc:sldMk cId="3163775360" sldId="262"/>
            <ac:picMk id="173" creationId="{1C65ABED-EF8D-F5A2-0977-41014A1668C7}"/>
          </ac:picMkLst>
        </pc:picChg>
        <pc:picChg chg="add mod">
          <ac:chgData name="Sanam Makadia" userId="5cb2f811-8f6e-422a-b7c8-79880ee22ff9" providerId="ADAL" clId="{9621757D-8C34-43E9-9CCD-9E00159947F1}" dt="2023-01-11T04:00:54.633" v="4011" actId="1076"/>
          <ac:picMkLst>
            <pc:docMk/>
            <pc:sldMk cId="3163775360" sldId="262"/>
            <ac:picMk id="175" creationId="{9DBFA080-6A65-9C09-ED3F-E034ECAC5994}"/>
          </ac:picMkLst>
        </pc:picChg>
        <pc:picChg chg="add mod">
          <ac:chgData name="Sanam Makadia" userId="5cb2f811-8f6e-422a-b7c8-79880ee22ff9" providerId="ADAL" clId="{9621757D-8C34-43E9-9CCD-9E00159947F1}" dt="2023-01-11T04:01:17.571" v="4014" actId="1076"/>
          <ac:picMkLst>
            <pc:docMk/>
            <pc:sldMk cId="3163775360" sldId="262"/>
            <ac:picMk id="176" creationId="{5F17688E-FBE5-E688-C2F8-D62A6280451F}"/>
          </ac:picMkLst>
        </pc:picChg>
        <pc:picChg chg="add mod">
          <ac:chgData name="Sanam Makadia" userId="5cb2f811-8f6e-422a-b7c8-79880ee22ff9" providerId="ADAL" clId="{9621757D-8C34-43E9-9CCD-9E00159947F1}" dt="2023-01-11T04:01:41.096" v="4017" actId="1076"/>
          <ac:picMkLst>
            <pc:docMk/>
            <pc:sldMk cId="3163775360" sldId="262"/>
            <ac:picMk id="177" creationId="{33218366-1402-AF39-81FA-F2875F3D1D1E}"/>
          </ac:picMkLst>
        </pc:picChg>
        <pc:picChg chg="add mod">
          <ac:chgData name="Sanam Makadia" userId="5cb2f811-8f6e-422a-b7c8-79880ee22ff9" providerId="ADAL" clId="{9621757D-8C34-43E9-9CCD-9E00159947F1}" dt="2023-01-11T04:26:33.148" v="4790" actId="14100"/>
          <ac:picMkLst>
            <pc:docMk/>
            <pc:sldMk cId="3163775360" sldId="262"/>
            <ac:picMk id="211" creationId="{F222D1E0-4EB1-83C8-230E-25C8FC3C39DC}"/>
          </ac:picMkLst>
        </pc:picChg>
        <pc:picChg chg="add mod">
          <ac:chgData name="Sanam Makadia" userId="5cb2f811-8f6e-422a-b7c8-79880ee22ff9" providerId="ADAL" clId="{9621757D-8C34-43E9-9CCD-9E00159947F1}" dt="2023-01-11T04:26:23.370" v="4788" actId="14100"/>
          <ac:picMkLst>
            <pc:docMk/>
            <pc:sldMk cId="3163775360" sldId="262"/>
            <ac:picMk id="214" creationId="{8FA571F8-1E89-1AD9-C3D4-18AAD3CEB952}"/>
          </ac:picMkLst>
        </pc:picChg>
        <pc:picChg chg="add mod">
          <ac:chgData name="Sanam Makadia" userId="5cb2f811-8f6e-422a-b7c8-79880ee22ff9" providerId="ADAL" clId="{9621757D-8C34-43E9-9CCD-9E00159947F1}" dt="2023-01-11T04:26:00.023" v="4785" actId="14100"/>
          <ac:picMkLst>
            <pc:docMk/>
            <pc:sldMk cId="3163775360" sldId="262"/>
            <ac:picMk id="215" creationId="{ABF4F017-92D6-E231-FA7A-20BA8E2BC3FC}"/>
          </ac:picMkLst>
        </pc:picChg>
        <pc:picChg chg="add mod">
          <ac:chgData name="Sanam Makadia" userId="5cb2f811-8f6e-422a-b7c8-79880ee22ff9" providerId="ADAL" clId="{9621757D-8C34-43E9-9CCD-9E00159947F1}" dt="2023-01-11T04:22:14.474" v="4772" actId="1076"/>
          <ac:picMkLst>
            <pc:docMk/>
            <pc:sldMk cId="3163775360" sldId="262"/>
            <ac:picMk id="224" creationId="{FF627CCB-0E0C-16C3-D095-9D0E9189B614}"/>
          </ac:picMkLst>
        </pc:picChg>
        <pc:cxnChg chg="add mod ord">
          <ac:chgData name="Sanam Makadia" userId="5cb2f811-8f6e-422a-b7c8-79880ee22ff9" providerId="ADAL" clId="{9621757D-8C34-43E9-9CCD-9E00159947F1}" dt="2023-01-11T03:45:22.778" v="3868" actId="14100"/>
          <ac:cxnSpMkLst>
            <pc:docMk/>
            <pc:sldMk cId="3163775360" sldId="262"/>
            <ac:cxnSpMk id="108" creationId="{1F8E9A9C-7155-406E-C502-D1D48EF89A9F}"/>
          </ac:cxnSpMkLst>
        </pc:cxnChg>
        <pc:cxnChg chg="add mod">
          <ac:chgData name="Sanam Makadia" userId="5cb2f811-8f6e-422a-b7c8-79880ee22ff9" providerId="ADAL" clId="{9621757D-8C34-43E9-9CCD-9E00159947F1}" dt="2023-01-11T03:45:41.238" v="3870" actId="1076"/>
          <ac:cxnSpMkLst>
            <pc:docMk/>
            <pc:sldMk cId="3163775360" sldId="262"/>
            <ac:cxnSpMk id="117" creationId="{205D5283-9B08-0D8B-0E1A-AA98E1C1721E}"/>
          </ac:cxnSpMkLst>
        </pc:cxnChg>
        <pc:cxnChg chg="add mod">
          <ac:chgData name="Sanam Makadia" userId="5cb2f811-8f6e-422a-b7c8-79880ee22ff9" providerId="ADAL" clId="{9621757D-8C34-43E9-9CCD-9E00159947F1}" dt="2023-01-11T03:45:55.622" v="3876" actId="1076"/>
          <ac:cxnSpMkLst>
            <pc:docMk/>
            <pc:sldMk cId="3163775360" sldId="262"/>
            <ac:cxnSpMk id="118" creationId="{90B73D8F-936D-1D41-3670-118C8DEE2C5A}"/>
          </ac:cxnSpMkLst>
        </pc:cxnChg>
        <pc:cxnChg chg="add mod">
          <ac:chgData name="Sanam Makadia" userId="5cb2f811-8f6e-422a-b7c8-79880ee22ff9" providerId="ADAL" clId="{9621757D-8C34-43E9-9CCD-9E00159947F1}" dt="2023-01-11T03:46:14.759" v="3879" actId="14100"/>
          <ac:cxnSpMkLst>
            <pc:docMk/>
            <pc:sldMk cId="3163775360" sldId="262"/>
            <ac:cxnSpMk id="119" creationId="{180F85DC-45A5-ED2E-F5B7-A7C4F266E324}"/>
          </ac:cxnSpMkLst>
        </pc:cxnChg>
        <pc:cxnChg chg="add mod">
          <ac:chgData name="Sanam Makadia" userId="5cb2f811-8f6e-422a-b7c8-79880ee22ff9" providerId="ADAL" clId="{9621757D-8C34-43E9-9CCD-9E00159947F1}" dt="2023-01-11T03:46:31.284" v="3881" actId="1076"/>
          <ac:cxnSpMkLst>
            <pc:docMk/>
            <pc:sldMk cId="3163775360" sldId="262"/>
            <ac:cxnSpMk id="121" creationId="{8EE9E3E0-74D5-87E1-28EF-3061EB56568E}"/>
          </ac:cxnSpMkLst>
        </pc:cxnChg>
        <pc:cxnChg chg="add mod">
          <ac:chgData name="Sanam Makadia" userId="5cb2f811-8f6e-422a-b7c8-79880ee22ff9" providerId="ADAL" clId="{9621757D-8C34-43E9-9CCD-9E00159947F1}" dt="2023-01-11T03:46:41.669" v="3883" actId="1076"/>
          <ac:cxnSpMkLst>
            <pc:docMk/>
            <pc:sldMk cId="3163775360" sldId="262"/>
            <ac:cxnSpMk id="122" creationId="{A4E35D63-F4F1-F21D-CDD8-AC9298921509}"/>
          </ac:cxnSpMkLst>
        </pc:cxnChg>
        <pc:cxnChg chg="add mod">
          <ac:chgData name="Sanam Makadia" userId="5cb2f811-8f6e-422a-b7c8-79880ee22ff9" providerId="ADAL" clId="{9621757D-8C34-43E9-9CCD-9E00159947F1}" dt="2023-01-11T03:50:38.396" v="3930" actId="14100"/>
          <ac:cxnSpMkLst>
            <pc:docMk/>
            <pc:sldMk cId="3163775360" sldId="262"/>
            <ac:cxnSpMk id="123" creationId="{BA04BBFA-5783-588E-9DEE-E4CEEF82CE0E}"/>
          </ac:cxnSpMkLst>
        </pc:cxnChg>
        <pc:cxnChg chg="add mod">
          <ac:chgData name="Sanam Makadia" userId="5cb2f811-8f6e-422a-b7c8-79880ee22ff9" providerId="ADAL" clId="{9621757D-8C34-43E9-9CCD-9E00159947F1}" dt="2023-01-11T03:51:22.100" v="3937" actId="14100"/>
          <ac:cxnSpMkLst>
            <pc:docMk/>
            <pc:sldMk cId="3163775360" sldId="262"/>
            <ac:cxnSpMk id="124" creationId="{1479A509-B6B8-EBAA-E182-681BE3636A64}"/>
          </ac:cxnSpMkLst>
        </pc:cxnChg>
        <pc:cxnChg chg="add mod">
          <ac:chgData name="Sanam Makadia" userId="5cb2f811-8f6e-422a-b7c8-79880ee22ff9" providerId="ADAL" clId="{9621757D-8C34-43E9-9CCD-9E00159947F1}" dt="2023-01-11T03:50:15.391" v="3926" actId="14100"/>
          <ac:cxnSpMkLst>
            <pc:docMk/>
            <pc:sldMk cId="3163775360" sldId="262"/>
            <ac:cxnSpMk id="125" creationId="{67730148-CA5F-A41D-3447-15C8A9DD5A8E}"/>
          </ac:cxnSpMkLst>
        </pc:cxnChg>
        <pc:cxnChg chg="add mod">
          <ac:chgData name="Sanam Makadia" userId="5cb2f811-8f6e-422a-b7c8-79880ee22ff9" providerId="ADAL" clId="{9621757D-8C34-43E9-9CCD-9E00159947F1}" dt="2023-01-11T03:49:36.194" v="3919" actId="14100"/>
          <ac:cxnSpMkLst>
            <pc:docMk/>
            <pc:sldMk cId="3163775360" sldId="262"/>
            <ac:cxnSpMk id="126" creationId="{6A0FE643-3D6F-DD75-38DF-2BCB7F39BDA8}"/>
          </ac:cxnSpMkLst>
        </pc:cxnChg>
        <pc:cxnChg chg="add mod">
          <ac:chgData name="Sanam Makadia" userId="5cb2f811-8f6e-422a-b7c8-79880ee22ff9" providerId="ADAL" clId="{9621757D-8C34-43E9-9CCD-9E00159947F1}" dt="2023-01-11T03:51:39.083" v="3940" actId="14100"/>
          <ac:cxnSpMkLst>
            <pc:docMk/>
            <pc:sldMk cId="3163775360" sldId="262"/>
            <ac:cxnSpMk id="127" creationId="{082002AC-DFC0-E5B6-4B12-F772D25E683E}"/>
          </ac:cxnSpMkLst>
        </pc:cxnChg>
        <pc:cxnChg chg="add mod">
          <ac:chgData name="Sanam Makadia" userId="5cb2f811-8f6e-422a-b7c8-79880ee22ff9" providerId="ADAL" clId="{9621757D-8C34-43E9-9CCD-9E00159947F1}" dt="2023-01-11T03:50:49.430" v="3933" actId="14100"/>
          <ac:cxnSpMkLst>
            <pc:docMk/>
            <pc:sldMk cId="3163775360" sldId="262"/>
            <ac:cxnSpMk id="128" creationId="{FA72E708-6602-F50D-B10B-C430ED9B2A7C}"/>
          </ac:cxnSpMkLst>
        </pc:cxnChg>
        <pc:cxnChg chg="add mod">
          <ac:chgData name="Sanam Makadia" userId="5cb2f811-8f6e-422a-b7c8-79880ee22ff9" providerId="ADAL" clId="{9621757D-8C34-43E9-9CCD-9E00159947F1}" dt="2023-01-11T03:50:00.129" v="3923" actId="14100"/>
          <ac:cxnSpMkLst>
            <pc:docMk/>
            <pc:sldMk cId="3163775360" sldId="262"/>
            <ac:cxnSpMk id="129" creationId="{7830C8D0-95F7-661F-5FBC-80522A2C14D2}"/>
          </ac:cxnSpMkLst>
        </pc:cxnChg>
        <pc:cxnChg chg="add mod">
          <ac:chgData name="Sanam Makadia" userId="5cb2f811-8f6e-422a-b7c8-79880ee22ff9" providerId="ADAL" clId="{9621757D-8C34-43E9-9CCD-9E00159947F1}" dt="2023-01-11T03:49:40.364" v="3920" actId="14100"/>
          <ac:cxnSpMkLst>
            <pc:docMk/>
            <pc:sldMk cId="3163775360" sldId="262"/>
            <ac:cxnSpMk id="130" creationId="{43D0E001-81CC-5BA1-FE4D-B0375BF8EAC0}"/>
          </ac:cxnSpMkLst>
        </pc:cxnChg>
        <pc:cxnChg chg="add mod">
          <ac:chgData name="Sanam Makadia" userId="5cb2f811-8f6e-422a-b7c8-79880ee22ff9" providerId="ADAL" clId="{9621757D-8C34-43E9-9CCD-9E00159947F1}" dt="2023-01-11T03:49:32.333" v="3918" actId="1035"/>
          <ac:cxnSpMkLst>
            <pc:docMk/>
            <pc:sldMk cId="3163775360" sldId="262"/>
            <ac:cxnSpMk id="131" creationId="{95916DAC-54FF-A1B4-3E0E-53BED48BB853}"/>
          </ac:cxnSpMkLst>
        </pc:cxnChg>
        <pc:cxnChg chg="add del mod">
          <ac:chgData name="Sanam Makadia" userId="5cb2f811-8f6e-422a-b7c8-79880ee22ff9" providerId="ADAL" clId="{9621757D-8C34-43E9-9CCD-9E00159947F1}" dt="2023-01-11T03:48:50.468" v="3908"/>
          <ac:cxnSpMkLst>
            <pc:docMk/>
            <pc:sldMk cId="3163775360" sldId="262"/>
            <ac:cxnSpMk id="133" creationId="{83F20241-0725-9237-08A9-8CBB40F5D432}"/>
          </ac:cxnSpMkLst>
        </pc:cxnChg>
        <pc:cxnChg chg="add mod">
          <ac:chgData name="Sanam Makadia" userId="5cb2f811-8f6e-422a-b7c8-79880ee22ff9" providerId="ADAL" clId="{9621757D-8C34-43E9-9CCD-9E00159947F1}" dt="2023-01-11T03:50:09.938" v="3925" actId="14100"/>
          <ac:cxnSpMkLst>
            <pc:docMk/>
            <pc:sldMk cId="3163775360" sldId="262"/>
            <ac:cxnSpMk id="134" creationId="{5E3430BB-8044-AC34-4195-67C6369C933A}"/>
          </ac:cxnSpMkLst>
        </pc:cxnChg>
        <pc:cxnChg chg="add mod">
          <ac:chgData name="Sanam Makadia" userId="5cb2f811-8f6e-422a-b7c8-79880ee22ff9" providerId="ADAL" clId="{9621757D-8C34-43E9-9CCD-9E00159947F1}" dt="2023-01-11T03:50:55.013" v="3934" actId="14100"/>
          <ac:cxnSpMkLst>
            <pc:docMk/>
            <pc:sldMk cId="3163775360" sldId="262"/>
            <ac:cxnSpMk id="144" creationId="{D20E7F2C-6EB6-D62F-02E3-69C6BFC29AB5}"/>
          </ac:cxnSpMkLst>
        </pc:cxnChg>
        <pc:cxnChg chg="add mod">
          <ac:chgData name="Sanam Makadia" userId="5cb2f811-8f6e-422a-b7c8-79880ee22ff9" providerId="ADAL" clId="{9621757D-8C34-43E9-9CCD-9E00159947F1}" dt="2023-01-11T03:51:36.203" v="3939" actId="14100"/>
          <ac:cxnSpMkLst>
            <pc:docMk/>
            <pc:sldMk cId="3163775360" sldId="262"/>
            <ac:cxnSpMk id="150" creationId="{A0D729C5-6C36-4535-593D-087B6E238314}"/>
          </ac:cxnSpMkLst>
        </pc:cxnChg>
        <pc:cxnChg chg="add mod">
          <ac:chgData name="Sanam Makadia" userId="5cb2f811-8f6e-422a-b7c8-79880ee22ff9" providerId="ADAL" clId="{9621757D-8C34-43E9-9CCD-9E00159947F1}" dt="2023-01-11T03:52:08.574" v="3943" actId="14100"/>
          <ac:cxnSpMkLst>
            <pc:docMk/>
            <pc:sldMk cId="3163775360" sldId="262"/>
            <ac:cxnSpMk id="155" creationId="{59AE8C7D-A885-02EE-75D9-1CFAA047FA39}"/>
          </ac:cxnSpMkLst>
        </pc:cxnChg>
        <pc:cxnChg chg="add mod">
          <ac:chgData name="Sanam Makadia" userId="5cb2f811-8f6e-422a-b7c8-79880ee22ff9" providerId="ADAL" clId="{9621757D-8C34-43E9-9CCD-9E00159947F1}" dt="2023-01-11T04:13:13.222" v="4444" actId="1035"/>
          <ac:cxnSpMkLst>
            <pc:docMk/>
            <pc:sldMk cId="3163775360" sldId="262"/>
            <ac:cxnSpMk id="157" creationId="{8CB93174-CE8E-9AB4-B9CA-544569E792E5}"/>
          </ac:cxnSpMkLst>
        </pc:cxnChg>
        <pc:cxnChg chg="add mod">
          <ac:chgData name="Sanam Makadia" userId="5cb2f811-8f6e-422a-b7c8-79880ee22ff9" providerId="ADAL" clId="{9621757D-8C34-43E9-9CCD-9E00159947F1}" dt="2023-01-11T03:59:24.525" v="3997" actId="1076"/>
          <ac:cxnSpMkLst>
            <pc:docMk/>
            <pc:sldMk cId="3163775360" sldId="262"/>
            <ac:cxnSpMk id="166" creationId="{0BCB04DA-2EAA-76AE-9371-0D6B0621CEFA}"/>
          </ac:cxnSpMkLst>
        </pc:cxnChg>
        <pc:cxnChg chg="add mod">
          <ac:chgData name="Sanam Makadia" userId="5cb2f811-8f6e-422a-b7c8-79880ee22ff9" providerId="ADAL" clId="{9621757D-8C34-43E9-9CCD-9E00159947F1}" dt="2023-01-11T04:13:11.595" v="4443" actId="1035"/>
          <ac:cxnSpMkLst>
            <pc:docMk/>
            <pc:sldMk cId="3163775360" sldId="262"/>
            <ac:cxnSpMk id="167" creationId="{52453762-C7F4-F668-F8F9-19D4FF4CEEF6}"/>
          </ac:cxnSpMkLst>
        </pc:cxnChg>
        <pc:cxnChg chg="add mod">
          <ac:chgData name="Sanam Makadia" userId="5cb2f811-8f6e-422a-b7c8-79880ee22ff9" providerId="ADAL" clId="{9621757D-8C34-43E9-9CCD-9E00159947F1}" dt="2023-01-11T03:59:41.651" v="3999" actId="1076"/>
          <ac:cxnSpMkLst>
            <pc:docMk/>
            <pc:sldMk cId="3163775360" sldId="262"/>
            <ac:cxnSpMk id="169" creationId="{29331223-26E6-F11A-BF1B-C7A58D384E19}"/>
          </ac:cxnSpMkLst>
        </pc:cxnChg>
        <pc:cxnChg chg="add mod">
          <ac:chgData name="Sanam Makadia" userId="5cb2f811-8f6e-422a-b7c8-79880ee22ff9" providerId="ADAL" clId="{9621757D-8C34-43E9-9CCD-9E00159947F1}" dt="2023-01-11T04:13:15.345" v="4445" actId="1035"/>
          <ac:cxnSpMkLst>
            <pc:docMk/>
            <pc:sldMk cId="3163775360" sldId="262"/>
            <ac:cxnSpMk id="170" creationId="{7D3B1F98-490F-F71E-2DD8-B34B76DAD2B1}"/>
          </ac:cxnSpMkLst>
        </pc:cxnChg>
        <pc:cxnChg chg="add mod">
          <ac:chgData name="Sanam Makadia" userId="5cb2f811-8f6e-422a-b7c8-79880ee22ff9" providerId="ADAL" clId="{9621757D-8C34-43E9-9CCD-9E00159947F1}" dt="2023-01-11T04:14:03.884" v="4453" actId="14100"/>
          <ac:cxnSpMkLst>
            <pc:docMk/>
            <pc:sldMk cId="3163775360" sldId="262"/>
            <ac:cxnSpMk id="199" creationId="{5C70A291-42A8-17CB-C960-DF6CBFD4ADD0}"/>
          </ac:cxnSpMkLst>
        </pc:cxnChg>
        <pc:cxnChg chg="add mod">
          <ac:chgData name="Sanam Makadia" userId="5cb2f811-8f6e-422a-b7c8-79880ee22ff9" providerId="ADAL" clId="{9621757D-8C34-43E9-9CCD-9E00159947F1}" dt="2023-01-11T04:14:29.139" v="4458" actId="1076"/>
          <ac:cxnSpMkLst>
            <pc:docMk/>
            <pc:sldMk cId="3163775360" sldId="262"/>
            <ac:cxnSpMk id="203" creationId="{447FA1FF-128E-CD23-2F56-FFAC64142405}"/>
          </ac:cxnSpMkLst>
        </pc:cxnChg>
        <pc:cxnChg chg="add mod">
          <ac:chgData name="Sanam Makadia" userId="5cb2f811-8f6e-422a-b7c8-79880ee22ff9" providerId="ADAL" clId="{9621757D-8C34-43E9-9CCD-9E00159947F1}" dt="2023-01-11T04:14:52.048" v="4461" actId="14100"/>
          <ac:cxnSpMkLst>
            <pc:docMk/>
            <pc:sldMk cId="3163775360" sldId="262"/>
            <ac:cxnSpMk id="206" creationId="{0A8E4E4B-D832-05CE-B1A5-F7F72B1B73AB}"/>
          </ac:cxnSpMkLst>
        </pc:cxnChg>
        <pc:cxnChg chg="add mod">
          <ac:chgData name="Sanam Makadia" userId="5cb2f811-8f6e-422a-b7c8-79880ee22ff9" providerId="ADAL" clId="{9621757D-8C34-43E9-9CCD-9E00159947F1}" dt="2023-01-11T04:15:07.404" v="4463" actId="1076"/>
          <ac:cxnSpMkLst>
            <pc:docMk/>
            <pc:sldMk cId="3163775360" sldId="262"/>
            <ac:cxnSpMk id="208" creationId="{B731D3C1-4781-03BF-628F-5759EFEB7054}"/>
          </ac:cxnSpMkLst>
        </pc:cxnChg>
        <pc:cxnChg chg="add mod">
          <ac:chgData name="Sanam Makadia" userId="5cb2f811-8f6e-422a-b7c8-79880ee22ff9" providerId="ADAL" clId="{9621757D-8C34-43E9-9CCD-9E00159947F1}" dt="2023-01-11T04:20:15.899" v="4675" actId="1035"/>
          <ac:cxnSpMkLst>
            <pc:docMk/>
            <pc:sldMk cId="3163775360" sldId="262"/>
            <ac:cxnSpMk id="209" creationId="{03E6DB1E-40AE-DB96-EEDD-49E89F4EFF66}"/>
          </ac:cxnSpMkLst>
        </pc:cxnChg>
        <pc:cxnChg chg="add mod">
          <ac:chgData name="Sanam Makadia" userId="5cb2f811-8f6e-422a-b7c8-79880ee22ff9" providerId="ADAL" clId="{9621757D-8C34-43E9-9CCD-9E00159947F1}" dt="2023-01-11T04:20:15.899" v="4675" actId="1035"/>
          <ac:cxnSpMkLst>
            <pc:docMk/>
            <pc:sldMk cId="3163775360" sldId="262"/>
            <ac:cxnSpMk id="210" creationId="{A723DFAA-D20B-CC57-CF3B-7B719ED299BE}"/>
          </ac:cxnSpMkLst>
        </pc:cxnChg>
        <pc:cxnChg chg="add mod">
          <ac:chgData name="Sanam Makadia" userId="5cb2f811-8f6e-422a-b7c8-79880ee22ff9" providerId="ADAL" clId="{9621757D-8C34-43E9-9CCD-9E00159947F1}" dt="2023-01-11T04:20:50.997" v="4743" actId="1035"/>
          <ac:cxnSpMkLst>
            <pc:docMk/>
            <pc:sldMk cId="3163775360" sldId="262"/>
            <ac:cxnSpMk id="212" creationId="{66C94426-1357-1B64-D2A8-848E0308905A}"/>
          </ac:cxnSpMkLst>
        </pc:cxnChg>
        <pc:cxnChg chg="add mod">
          <ac:chgData name="Sanam Makadia" userId="5cb2f811-8f6e-422a-b7c8-79880ee22ff9" providerId="ADAL" clId="{9621757D-8C34-43E9-9CCD-9E00159947F1}" dt="2023-01-11T04:20:50.997" v="4743" actId="1035"/>
          <ac:cxnSpMkLst>
            <pc:docMk/>
            <pc:sldMk cId="3163775360" sldId="262"/>
            <ac:cxnSpMk id="213" creationId="{F7688599-3202-6957-2501-BD05D392EB8F}"/>
          </ac:cxnSpMkLst>
        </pc:cxnChg>
      </pc:sldChg>
      <pc:sldChg chg="addSp delSp modSp new mod ord setBg setClrOvrMap">
        <pc:chgData name="Sanam Makadia" userId="5cb2f811-8f6e-422a-b7c8-79880ee22ff9" providerId="ADAL" clId="{9621757D-8C34-43E9-9CCD-9E00159947F1}" dt="2023-01-09T13:48:04.877" v="3486" actId="1440"/>
        <pc:sldMkLst>
          <pc:docMk/>
          <pc:sldMk cId="1397232401" sldId="263"/>
        </pc:sldMkLst>
        <pc:spChg chg="del">
          <ac:chgData name="Sanam Makadia" userId="5cb2f811-8f6e-422a-b7c8-79880ee22ff9" providerId="ADAL" clId="{9621757D-8C34-43E9-9CCD-9E00159947F1}" dt="2023-01-09T13:38:58.462" v="3425" actId="478"/>
          <ac:spMkLst>
            <pc:docMk/>
            <pc:sldMk cId="1397232401" sldId="263"/>
            <ac:spMk id="2" creationId="{444E69A4-3A22-BF9C-30C2-549C45EB2084}"/>
          </ac:spMkLst>
        </pc:spChg>
        <pc:spChg chg="del">
          <ac:chgData name="Sanam Makadia" userId="5cb2f811-8f6e-422a-b7c8-79880ee22ff9" providerId="ADAL" clId="{9621757D-8C34-43E9-9CCD-9E00159947F1}" dt="2023-01-09T13:38:56.303" v="3424" actId="478"/>
          <ac:spMkLst>
            <pc:docMk/>
            <pc:sldMk cId="1397232401" sldId="263"/>
            <ac:spMk id="3" creationId="{21B415D8-D05B-DE9B-2254-0248EA93436F}"/>
          </ac:spMkLst>
        </pc:spChg>
        <pc:spChg chg="add del">
          <ac:chgData name="Sanam Makadia" userId="5cb2f811-8f6e-422a-b7c8-79880ee22ff9" providerId="ADAL" clId="{9621757D-8C34-43E9-9CCD-9E00159947F1}" dt="2023-01-09T13:39:22.616" v="3430" actId="26606"/>
          <ac:spMkLst>
            <pc:docMk/>
            <pc:sldMk cId="1397232401" sldId="263"/>
            <ac:spMk id="10" creationId="{32BC26D8-82FB-445E-AA49-62A77D7C1EE0}"/>
          </ac:spMkLst>
        </pc:spChg>
        <pc:spChg chg="add del">
          <ac:chgData name="Sanam Makadia" userId="5cb2f811-8f6e-422a-b7c8-79880ee22ff9" providerId="ADAL" clId="{9621757D-8C34-43E9-9CCD-9E00159947F1}" dt="2023-01-09T13:39:22.616" v="3430" actId="26606"/>
          <ac:spMkLst>
            <pc:docMk/>
            <pc:sldMk cId="1397232401" sldId="263"/>
            <ac:spMk id="12" creationId="{CB44330D-EA18-4254-AA95-EB49948539B8}"/>
          </ac:spMkLst>
        </pc:spChg>
        <pc:picChg chg="add mod">
          <ac:chgData name="Sanam Makadia" userId="5cb2f811-8f6e-422a-b7c8-79880ee22ff9" providerId="ADAL" clId="{9621757D-8C34-43E9-9CCD-9E00159947F1}" dt="2023-01-09T13:48:04.877" v="3486" actId="1440"/>
          <ac:picMkLst>
            <pc:docMk/>
            <pc:sldMk cId="1397232401" sldId="263"/>
            <ac:picMk id="5" creationId="{24B88C3A-DC5A-69D0-3739-16B2572BA374}"/>
          </ac:picMkLst>
        </pc:picChg>
      </pc:sldChg>
      <pc:sldChg chg="addSp delSp modSp new mod setBg setClrOvrMap">
        <pc:chgData name="Sanam Makadia" userId="5cb2f811-8f6e-422a-b7c8-79880ee22ff9" providerId="ADAL" clId="{9621757D-8C34-43E9-9CCD-9E00159947F1}" dt="2023-01-09T13:47:56.863" v="3484" actId="1440"/>
        <pc:sldMkLst>
          <pc:docMk/>
          <pc:sldMk cId="4278149189" sldId="264"/>
        </pc:sldMkLst>
        <pc:spChg chg="del">
          <ac:chgData name="Sanam Makadia" userId="5cb2f811-8f6e-422a-b7c8-79880ee22ff9" providerId="ADAL" clId="{9621757D-8C34-43E9-9CCD-9E00159947F1}" dt="2023-01-09T13:39:52.180" v="3436" actId="478"/>
          <ac:spMkLst>
            <pc:docMk/>
            <pc:sldMk cId="4278149189" sldId="264"/>
            <ac:spMk id="2" creationId="{11FBF3AE-8534-25F1-2362-70914497174E}"/>
          </ac:spMkLst>
        </pc:spChg>
        <pc:spChg chg="del">
          <ac:chgData name="Sanam Makadia" userId="5cb2f811-8f6e-422a-b7c8-79880ee22ff9" providerId="ADAL" clId="{9621757D-8C34-43E9-9CCD-9E00159947F1}" dt="2023-01-09T13:39:52.920" v="3437" actId="478"/>
          <ac:spMkLst>
            <pc:docMk/>
            <pc:sldMk cId="4278149189" sldId="264"/>
            <ac:spMk id="3" creationId="{FBDB4812-6838-EE6F-6C89-021F934518D3}"/>
          </ac:spMkLst>
        </pc:spChg>
        <pc:spChg chg="add del mod">
          <ac:chgData name="Sanam Makadia" userId="5cb2f811-8f6e-422a-b7c8-79880ee22ff9" providerId="ADAL" clId="{9621757D-8C34-43E9-9CCD-9E00159947F1}" dt="2023-01-09T13:44:37.433" v="3458"/>
          <ac:spMkLst>
            <pc:docMk/>
            <pc:sldMk cId="4278149189" sldId="264"/>
            <ac:spMk id="6" creationId="{CCE1F80D-A60E-C807-DEEA-8194238B39AC}"/>
          </ac:spMkLst>
        </pc:spChg>
        <pc:spChg chg="add del mod">
          <ac:chgData name="Sanam Makadia" userId="5cb2f811-8f6e-422a-b7c8-79880ee22ff9" providerId="ADAL" clId="{9621757D-8C34-43E9-9CCD-9E00159947F1}" dt="2023-01-09T13:44:37.433" v="3458"/>
          <ac:spMkLst>
            <pc:docMk/>
            <pc:sldMk cId="4278149189" sldId="264"/>
            <ac:spMk id="7" creationId="{0F60FF80-3273-5076-1188-42557D42DD88}"/>
          </ac:spMkLst>
        </pc:spChg>
        <pc:spChg chg="add del mod">
          <ac:chgData name="Sanam Makadia" userId="5cb2f811-8f6e-422a-b7c8-79880ee22ff9" providerId="ADAL" clId="{9621757D-8C34-43E9-9CCD-9E00159947F1}" dt="2023-01-09T13:45:39.229" v="3460"/>
          <ac:spMkLst>
            <pc:docMk/>
            <pc:sldMk cId="4278149189" sldId="264"/>
            <ac:spMk id="8" creationId="{A3EF06D5-78B3-2103-89E8-0C57AC6704B4}"/>
          </ac:spMkLst>
        </pc:spChg>
        <pc:spChg chg="add del mod">
          <ac:chgData name="Sanam Makadia" userId="5cb2f811-8f6e-422a-b7c8-79880ee22ff9" providerId="ADAL" clId="{9621757D-8C34-43E9-9CCD-9E00159947F1}" dt="2023-01-09T13:45:39.229" v="3460"/>
          <ac:spMkLst>
            <pc:docMk/>
            <pc:sldMk cId="4278149189" sldId="264"/>
            <ac:spMk id="9" creationId="{51F9D0A5-EB7F-FE8A-6DD0-712F0D25C47F}"/>
          </ac:spMkLst>
        </pc:spChg>
        <pc:spChg chg="add del mod">
          <ac:chgData name="Sanam Makadia" userId="5cb2f811-8f6e-422a-b7c8-79880ee22ff9" providerId="ADAL" clId="{9621757D-8C34-43E9-9CCD-9E00159947F1}" dt="2023-01-09T13:45:50.604" v="3462"/>
          <ac:spMkLst>
            <pc:docMk/>
            <pc:sldMk cId="4278149189" sldId="264"/>
            <ac:spMk id="10" creationId="{272F00C7-269D-B678-94C3-FFAD5EFAFD09}"/>
          </ac:spMkLst>
        </pc:spChg>
        <pc:spChg chg="add del mod">
          <ac:chgData name="Sanam Makadia" userId="5cb2f811-8f6e-422a-b7c8-79880ee22ff9" providerId="ADAL" clId="{9621757D-8C34-43E9-9CCD-9E00159947F1}" dt="2023-01-09T13:45:50.604" v="3462"/>
          <ac:spMkLst>
            <pc:docMk/>
            <pc:sldMk cId="4278149189" sldId="264"/>
            <ac:spMk id="11" creationId="{30C828B0-3C54-5EF3-938E-B4D254D7D608}"/>
          </ac:spMkLst>
        </pc:spChg>
        <pc:picChg chg="add mod">
          <ac:chgData name="Sanam Makadia" userId="5cb2f811-8f6e-422a-b7c8-79880ee22ff9" providerId="ADAL" clId="{9621757D-8C34-43E9-9CCD-9E00159947F1}" dt="2023-01-09T13:47:56.863" v="3484" actId="1440"/>
          <ac:picMkLst>
            <pc:docMk/>
            <pc:sldMk cId="4278149189" sldId="264"/>
            <ac:picMk id="5" creationId="{5A80899F-B57E-C07E-CDB9-FA2CDD8E367E}"/>
          </ac:picMkLst>
        </pc:picChg>
      </pc:sldChg>
      <pc:sldChg chg="addSp modSp add mod setBg setClrOvrMap">
        <pc:chgData name="Sanam Makadia" userId="5cb2f811-8f6e-422a-b7c8-79880ee22ff9" providerId="ADAL" clId="{9621757D-8C34-43E9-9CCD-9E00159947F1}" dt="2023-01-09T13:51:39.208" v="3492" actId="1440"/>
        <pc:sldMkLst>
          <pc:docMk/>
          <pc:sldMk cId="3532675664" sldId="265"/>
        </pc:sldMkLst>
        <pc:picChg chg="add mod">
          <ac:chgData name="Sanam Makadia" userId="5cb2f811-8f6e-422a-b7c8-79880ee22ff9" providerId="ADAL" clId="{9621757D-8C34-43E9-9CCD-9E00159947F1}" dt="2023-01-09T13:51:39.208" v="3492" actId="1440"/>
          <ac:picMkLst>
            <pc:docMk/>
            <pc:sldMk cId="3532675664" sldId="265"/>
            <ac:picMk id="3" creationId="{B656E28D-5E68-985F-6599-B55189F0349D}"/>
          </ac:picMkLst>
        </pc:picChg>
      </pc:sldChg>
      <pc:sldChg chg="add">
        <pc:chgData name="Sanam Makadia" userId="5cb2f811-8f6e-422a-b7c8-79880ee22ff9" providerId="ADAL" clId="{9621757D-8C34-43E9-9CCD-9E00159947F1}" dt="2023-01-09T13:39:59.600" v="3439"/>
        <pc:sldMkLst>
          <pc:docMk/>
          <pc:sldMk cId="1923105048" sldId="266"/>
        </pc:sldMkLst>
      </pc:sldChg>
      <pc:sldChg chg="add">
        <pc:chgData name="Sanam Makadia" userId="5cb2f811-8f6e-422a-b7c8-79880ee22ff9" providerId="ADAL" clId="{9621757D-8C34-43E9-9CCD-9E00159947F1}" dt="2023-01-09T13:40:00.185" v="3440"/>
        <pc:sldMkLst>
          <pc:docMk/>
          <pc:sldMk cId="1963582157" sldId="26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C8CB9A-24CC-4952-98DE-FD6FD40F1EDF}" type="doc">
      <dgm:prSet loTypeId="urn:microsoft.com/office/officeart/2005/8/layout/pyramid1" loCatId="pyramid" qsTypeId="urn:microsoft.com/office/officeart/2005/8/quickstyle/simple1" qsCatId="simple" csTypeId="urn:microsoft.com/office/officeart/2005/8/colors/accent1_2" csCatId="accent1" phldr="1"/>
      <dgm:spPr/>
    </dgm:pt>
    <dgm:pt modelId="{80527F55-341E-4B65-9E59-53CEE040154C}">
      <dgm:prSet phldrT="[Text]" custT="1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endParaRPr lang="en-AU" sz="1400" dirty="0"/>
        </a:p>
        <a:p>
          <a:endParaRPr lang="en-AU" sz="1400" dirty="0"/>
        </a:p>
        <a:p>
          <a:endParaRPr lang="en-AU" sz="1400" dirty="0"/>
        </a:p>
        <a:p>
          <a:endParaRPr lang="en-AU" sz="1400" dirty="0"/>
        </a:p>
        <a:p>
          <a:endParaRPr lang="en-AU" sz="2000" dirty="0"/>
        </a:p>
        <a:p>
          <a:r>
            <a:rPr lang="en-AU" sz="1400" dirty="0"/>
            <a:t> </a:t>
          </a:r>
        </a:p>
      </dgm:t>
    </dgm:pt>
    <dgm:pt modelId="{9C8733C2-326A-403A-B7EC-1A3AA9468FE1}" type="parTrans" cxnId="{099C36AE-4E7C-46F3-AC34-F3689BE96C51}">
      <dgm:prSet/>
      <dgm:spPr/>
      <dgm:t>
        <a:bodyPr/>
        <a:lstStyle/>
        <a:p>
          <a:endParaRPr lang="en-AU"/>
        </a:p>
      </dgm:t>
    </dgm:pt>
    <dgm:pt modelId="{3257209A-E605-445A-9BF3-14D836AFD469}" type="sibTrans" cxnId="{099C36AE-4E7C-46F3-AC34-F3689BE96C51}">
      <dgm:prSet/>
      <dgm:spPr/>
      <dgm:t>
        <a:bodyPr/>
        <a:lstStyle/>
        <a:p>
          <a:endParaRPr lang="en-AU"/>
        </a:p>
      </dgm:t>
    </dgm:pt>
    <dgm:pt modelId="{C5139E47-B604-4A2E-AEB2-A33443DA5AD0}">
      <dgm:prSet phldrT="[Text]" custT="1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AU" sz="2400" dirty="0"/>
            <a:t>Supervision network</a:t>
          </a:r>
        </a:p>
      </dgm:t>
    </dgm:pt>
    <dgm:pt modelId="{606F305A-9CEA-411B-9543-79DEB7855BFC}" type="parTrans" cxnId="{A6D9B78D-3A11-4DC2-B6FC-D555572A6C58}">
      <dgm:prSet/>
      <dgm:spPr/>
      <dgm:t>
        <a:bodyPr/>
        <a:lstStyle/>
        <a:p>
          <a:endParaRPr lang="en-AU"/>
        </a:p>
      </dgm:t>
    </dgm:pt>
    <dgm:pt modelId="{7E1EF02C-7A8D-44BB-A167-EF7B6AACFEDA}" type="sibTrans" cxnId="{A6D9B78D-3A11-4DC2-B6FC-D555572A6C58}">
      <dgm:prSet/>
      <dgm:spPr/>
      <dgm:t>
        <a:bodyPr/>
        <a:lstStyle/>
        <a:p>
          <a:endParaRPr lang="en-AU"/>
        </a:p>
      </dgm:t>
    </dgm:pt>
    <dgm:pt modelId="{CE8714E1-3089-4078-ABEF-301A7A3C3B90}">
      <dgm:prSet phldrT="[Text]" custT="1"/>
      <dgm:spPr/>
      <dgm:t>
        <a:bodyPr/>
        <a:lstStyle/>
        <a:p>
          <a:r>
            <a:rPr lang="en-AU" sz="3600" dirty="0"/>
            <a:t>Field network</a:t>
          </a:r>
        </a:p>
      </dgm:t>
    </dgm:pt>
    <dgm:pt modelId="{EA1974EB-F627-4C63-9B42-A1D54EEBB539}" type="parTrans" cxnId="{EDF8C697-183F-4792-8B9C-A13DDC0A076F}">
      <dgm:prSet/>
      <dgm:spPr/>
      <dgm:t>
        <a:bodyPr/>
        <a:lstStyle/>
        <a:p>
          <a:endParaRPr lang="en-AU"/>
        </a:p>
      </dgm:t>
    </dgm:pt>
    <dgm:pt modelId="{FE31EC64-631A-4008-8DB3-28F07C2AAF6D}" type="sibTrans" cxnId="{EDF8C697-183F-4792-8B9C-A13DDC0A076F}">
      <dgm:prSet/>
      <dgm:spPr/>
      <dgm:t>
        <a:bodyPr/>
        <a:lstStyle/>
        <a:p>
          <a:endParaRPr lang="en-AU"/>
        </a:p>
      </dgm:t>
    </dgm:pt>
    <dgm:pt modelId="{6CEAA9B3-1A5C-4A38-B102-42B69AF31D35}">
      <dgm:prSet phldrT="[Text]" custT="1"/>
      <dgm:spPr>
        <a:solidFill>
          <a:schemeClr val="accent2">
            <a:lumMod val="75000"/>
          </a:schemeClr>
        </a:solidFill>
      </dgm:spPr>
      <dgm:t>
        <a:bodyPr/>
        <a:lstStyle/>
        <a:p>
          <a:r>
            <a:rPr lang="en-AU" sz="2400" dirty="0"/>
            <a:t>Control  network</a:t>
          </a:r>
        </a:p>
      </dgm:t>
    </dgm:pt>
    <dgm:pt modelId="{7384E155-1A17-469B-A85F-A29782FFE326}" type="parTrans" cxnId="{C6565197-7F31-4A77-864A-3D3B7EA5F3DC}">
      <dgm:prSet/>
      <dgm:spPr/>
      <dgm:t>
        <a:bodyPr/>
        <a:lstStyle/>
        <a:p>
          <a:endParaRPr lang="en-AU"/>
        </a:p>
      </dgm:t>
    </dgm:pt>
    <dgm:pt modelId="{ACB34434-5AEB-45E4-942D-CD6974FC22E7}" type="sibTrans" cxnId="{C6565197-7F31-4A77-864A-3D3B7EA5F3DC}">
      <dgm:prSet/>
      <dgm:spPr/>
      <dgm:t>
        <a:bodyPr/>
        <a:lstStyle/>
        <a:p>
          <a:endParaRPr lang="en-AU"/>
        </a:p>
      </dgm:t>
    </dgm:pt>
    <dgm:pt modelId="{1190B7BC-F864-4C64-8D48-C83D66D65C24}" type="pres">
      <dgm:prSet presAssocID="{0CC8CB9A-24CC-4952-98DE-FD6FD40F1EDF}" presName="Name0" presStyleCnt="0">
        <dgm:presLayoutVars>
          <dgm:dir/>
          <dgm:animLvl val="lvl"/>
          <dgm:resizeHandles val="exact"/>
        </dgm:presLayoutVars>
      </dgm:prSet>
      <dgm:spPr/>
    </dgm:pt>
    <dgm:pt modelId="{A776851A-EF64-48BD-A207-FE4395C12D3F}" type="pres">
      <dgm:prSet presAssocID="{80527F55-341E-4B65-9E59-53CEE040154C}" presName="Name8" presStyleCnt="0"/>
      <dgm:spPr/>
    </dgm:pt>
    <dgm:pt modelId="{FA137F88-9436-473C-9538-AE31875A2714}" type="pres">
      <dgm:prSet presAssocID="{80527F55-341E-4B65-9E59-53CEE040154C}" presName="level" presStyleLbl="node1" presStyleIdx="0" presStyleCnt="4">
        <dgm:presLayoutVars>
          <dgm:chMax val="1"/>
          <dgm:bulletEnabled val="1"/>
        </dgm:presLayoutVars>
      </dgm:prSet>
      <dgm:spPr/>
    </dgm:pt>
    <dgm:pt modelId="{D10D2925-4B1D-48FD-891D-3D0CB55FEF10}" type="pres">
      <dgm:prSet presAssocID="{80527F55-341E-4B65-9E59-53CEE040154C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5D69D729-F2D4-4D3E-9A4C-F17E9A6A9AC8}" type="pres">
      <dgm:prSet presAssocID="{C5139E47-B604-4A2E-AEB2-A33443DA5AD0}" presName="Name8" presStyleCnt="0"/>
      <dgm:spPr/>
    </dgm:pt>
    <dgm:pt modelId="{5BF30B36-A67C-4870-994E-C394CADD5CE7}" type="pres">
      <dgm:prSet presAssocID="{C5139E47-B604-4A2E-AEB2-A33443DA5AD0}" presName="level" presStyleLbl="node1" presStyleIdx="1" presStyleCnt="4">
        <dgm:presLayoutVars>
          <dgm:chMax val="1"/>
          <dgm:bulletEnabled val="1"/>
        </dgm:presLayoutVars>
      </dgm:prSet>
      <dgm:spPr/>
    </dgm:pt>
    <dgm:pt modelId="{40608D17-E904-46BB-A706-DEDA46D28F7B}" type="pres">
      <dgm:prSet presAssocID="{C5139E47-B604-4A2E-AEB2-A33443DA5A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6151F0E1-917F-4536-BA1C-4F2CB62985F8}" type="pres">
      <dgm:prSet presAssocID="{6CEAA9B3-1A5C-4A38-B102-42B69AF31D35}" presName="Name8" presStyleCnt="0"/>
      <dgm:spPr/>
    </dgm:pt>
    <dgm:pt modelId="{A2FD1BB9-E584-4DCC-A568-FDFC1214898A}" type="pres">
      <dgm:prSet presAssocID="{6CEAA9B3-1A5C-4A38-B102-42B69AF31D35}" presName="level" presStyleLbl="node1" presStyleIdx="2" presStyleCnt="4">
        <dgm:presLayoutVars>
          <dgm:chMax val="1"/>
          <dgm:bulletEnabled val="1"/>
        </dgm:presLayoutVars>
      </dgm:prSet>
      <dgm:spPr/>
    </dgm:pt>
    <dgm:pt modelId="{F1FF7707-69A1-4B65-A461-E2DD6DA92A1B}" type="pres">
      <dgm:prSet presAssocID="{6CEAA9B3-1A5C-4A38-B102-42B69AF31D35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FE960E76-FB69-44BF-BDAF-2DED81C87F7D}" type="pres">
      <dgm:prSet presAssocID="{CE8714E1-3089-4078-ABEF-301A7A3C3B90}" presName="Name8" presStyleCnt="0"/>
      <dgm:spPr/>
    </dgm:pt>
    <dgm:pt modelId="{ACA915F0-16BB-4FC6-B780-4C6E426E8BB3}" type="pres">
      <dgm:prSet presAssocID="{CE8714E1-3089-4078-ABEF-301A7A3C3B90}" presName="level" presStyleLbl="node1" presStyleIdx="3" presStyleCnt="4">
        <dgm:presLayoutVars>
          <dgm:chMax val="1"/>
          <dgm:bulletEnabled val="1"/>
        </dgm:presLayoutVars>
      </dgm:prSet>
      <dgm:spPr/>
    </dgm:pt>
    <dgm:pt modelId="{8C426630-DF05-400B-83AB-DB50C58956B2}" type="pres">
      <dgm:prSet presAssocID="{CE8714E1-3089-4078-ABEF-301A7A3C3B90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40342314-9A38-4C92-815A-1D7E2D2A0E23}" type="presOf" srcId="{CE8714E1-3089-4078-ABEF-301A7A3C3B90}" destId="{8C426630-DF05-400B-83AB-DB50C58956B2}" srcOrd="1" destOrd="0" presId="urn:microsoft.com/office/officeart/2005/8/layout/pyramid1"/>
    <dgm:cxn modelId="{AFA4BC1D-2310-4F9E-8625-B634E9E83768}" type="presOf" srcId="{6CEAA9B3-1A5C-4A38-B102-42B69AF31D35}" destId="{F1FF7707-69A1-4B65-A461-E2DD6DA92A1B}" srcOrd="1" destOrd="0" presId="urn:microsoft.com/office/officeart/2005/8/layout/pyramid1"/>
    <dgm:cxn modelId="{AA0BC238-2532-42A6-88D2-9529889688C7}" type="presOf" srcId="{80527F55-341E-4B65-9E59-53CEE040154C}" destId="{FA137F88-9436-473C-9538-AE31875A2714}" srcOrd="0" destOrd="0" presId="urn:microsoft.com/office/officeart/2005/8/layout/pyramid1"/>
    <dgm:cxn modelId="{43339665-594D-4DF4-8052-BEEE121DB6BB}" type="presOf" srcId="{C5139E47-B604-4A2E-AEB2-A33443DA5AD0}" destId="{5BF30B36-A67C-4870-994E-C394CADD5CE7}" srcOrd="0" destOrd="0" presId="urn:microsoft.com/office/officeart/2005/8/layout/pyramid1"/>
    <dgm:cxn modelId="{9764D175-1C35-4798-A058-B18594B4874F}" type="presOf" srcId="{C5139E47-B604-4A2E-AEB2-A33443DA5AD0}" destId="{40608D17-E904-46BB-A706-DEDA46D28F7B}" srcOrd="1" destOrd="0" presId="urn:microsoft.com/office/officeart/2005/8/layout/pyramid1"/>
    <dgm:cxn modelId="{1CDFF68A-26F6-4723-93ED-C6DCC147E3B6}" type="presOf" srcId="{80527F55-341E-4B65-9E59-53CEE040154C}" destId="{D10D2925-4B1D-48FD-891D-3D0CB55FEF10}" srcOrd="1" destOrd="0" presId="urn:microsoft.com/office/officeart/2005/8/layout/pyramid1"/>
    <dgm:cxn modelId="{A6D9B78D-3A11-4DC2-B6FC-D555572A6C58}" srcId="{0CC8CB9A-24CC-4952-98DE-FD6FD40F1EDF}" destId="{C5139E47-B604-4A2E-AEB2-A33443DA5AD0}" srcOrd="1" destOrd="0" parTransId="{606F305A-9CEA-411B-9543-79DEB7855BFC}" sibTransId="{7E1EF02C-7A8D-44BB-A167-EF7B6AACFEDA}"/>
    <dgm:cxn modelId="{9C826E95-DBC3-4630-B7DE-2439A8987FFC}" type="presOf" srcId="{CE8714E1-3089-4078-ABEF-301A7A3C3B90}" destId="{ACA915F0-16BB-4FC6-B780-4C6E426E8BB3}" srcOrd="0" destOrd="0" presId="urn:microsoft.com/office/officeart/2005/8/layout/pyramid1"/>
    <dgm:cxn modelId="{C6565197-7F31-4A77-864A-3D3B7EA5F3DC}" srcId="{0CC8CB9A-24CC-4952-98DE-FD6FD40F1EDF}" destId="{6CEAA9B3-1A5C-4A38-B102-42B69AF31D35}" srcOrd="2" destOrd="0" parTransId="{7384E155-1A17-469B-A85F-A29782FFE326}" sibTransId="{ACB34434-5AEB-45E4-942D-CD6974FC22E7}"/>
    <dgm:cxn modelId="{EDF8C697-183F-4792-8B9C-A13DDC0A076F}" srcId="{0CC8CB9A-24CC-4952-98DE-FD6FD40F1EDF}" destId="{CE8714E1-3089-4078-ABEF-301A7A3C3B90}" srcOrd="3" destOrd="0" parTransId="{EA1974EB-F627-4C63-9B42-A1D54EEBB539}" sibTransId="{FE31EC64-631A-4008-8DB3-28F07C2AAF6D}"/>
    <dgm:cxn modelId="{099C36AE-4E7C-46F3-AC34-F3689BE96C51}" srcId="{0CC8CB9A-24CC-4952-98DE-FD6FD40F1EDF}" destId="{80527F55-341E-4B65-9E59-53CEE040154C}" srcOrd="0" destOrd="0" parTransId="{9C8733C2-326A-403A-B7EC-1A3AA9468FE1}" sibTransId="{3257209A-E605-445A-9BF3-14D836AFD469}"/>
    <dgm:cxn modelId="{9CB6D4E3-D72B-4A8E-BA50-DCA9B1E1CC29}" type="presOf" srcId="{0CC8CB9A-24CC-4952-98DE-FD6FD40F1EDF}" destId="{1190B7BC-F864-4C64-8D48-C83D66D65C24}" srcOrd="0" destOrd="0" presId="urn:microsoft.com/office/officeart/2005/8/layout/pyramid1"/>
    <dgm:cxn modelId="{FAC287EC-DE3D-489B-BAC6-144BB8B04F75}" type="presOf" srcId="{6CEAA9B3-1A5C-4A38-B102-42B69AF31D35}" destId="{A2FD1BB9-E584-4DCC-A568-FDFC1214898A}" srcOrd="0" destOrd="0" presId="urn:microsoft.com/office/officeart/2005/8/layout/pyramid1"/>
    <dgm:cxn modelId="{0F4FF475-FB1F-40CA-827F-04B574BC9F93}" type="presParOf" srcId="{1190B7BC-F864-4C64-8D48-C83D66D65C24}" destId="{A776851A-EF64-48BD-A207-FE4395C12D3F}" srcOrd="0" destOrd="0" presId="urn:microsoft.com/office/officeart/2005/8/layout/pyramid1"/>
    <dgm:cxn modelId="{6E68A673-1E2D-432E-B1BA-74976FEDEF25}" type="presParOf" srcId="{A776851A-EF64-48BD-A207-FE4395C12D3F}" destId="{FA137F88-9436-473C-9538-AE31875A2714}" srcOrd="0" destOrd="0" presId="urn:microsoft.com/office/officeart/2005/8/layout/pyramid1"/>
    <dgm:cxn modelId="{F02A8047-E94B-4910-BC1A-01BAA16B64CC}" type="presParOf" srcId="{A776851A-EF64-48BD-A207-FE4395C12D3F}" destId="{D10D2925-4B1D-48FD-891D-3D0CB55FEF10}" srcOrd="1" destOrd="0" presId="urn:microsoft.com/office/officeart/2005/8/layout/pyramid1"/>
    <dgm:cxn modelId="{A5CD3359-7BE7-4109-8FA5-DBBA96D40E9A}" type="presParOf" srcId="{1190B7BC-F864-4C64-8D48-C83D66D65C24}" destId="{5D69D729-F2D4-4D3E-9A4C-F17E9A6A9AC8}" srcOrd="1" destOrd="0" presId="urn:microsoft.com/office/officeart/2005/8/layout/pyramid1"/>
    <dgm:cxn modelId="{E1514382-2A6B-4269-9F18-20E945E49E81}" type="presParOf" srcId="{5D69D729-F2D4-4D3E-9A4C-F17E9A6A9AC8}" destId="{5BF30B36-A67C-4870-994E-C394CADD5CE7}" srcOrd="0" destOrd="0" presId="urn:microsoft.com/office/officeart/2005/8/layout/pyramid1"/>
    <dgm:cxn modelId="{C80A7F2F-3D21-46E5-ADDF-E911DA995913}" type="presParOf" srcId="{5D69D729-F2D4-4D3E-9A4C-F17E9A6A9AC8}" destId="{40608D17-E904-46BB-A706-DEDA46D28F7B}" srcOrd="1" destOrd="0" presId="urn:microsoft.com/office/officeart/2005/8/layout/pyramid1"/>
    <dgm:cxn modelId="{48938C5F-4E81-4464-A5B3-0CA77939CF30}" type="presParOf" srcId="{1190B7BC-F864-4C64-8D48-C83D66D65C24}" destId="{6151F0E1-917F-4536-BA1C-4F2CB62985F8}" srcOrd="2" destOrd="0" presId="urn:microsoft.com/office/officeart/2005/8/layout/pyramid1"/>
    <dgm:cxn modelId="{97EBB390-A250-42BB-954A-1926769D70E3}" type="presParOf" srcId="{6151F0E1-917F-4536-BA1C-4F2CB62985F8}" destId="{A2FD1BB9-E584-4DCC-A568-FDFC1214898A}" srcOrd="0" destOrd="0" presId="urn:microsoft.com/office/officeart/2005/8/layout/pyramid1"/>
    <dgm:cxn modelId="{96B257D7-9DFB-419F-9E81-12111BCBF273}" type="presParOf" srcId="{6151F0E1-917F-4536-BA1C-4F2CB62985F8}" destId="{F1FF7707-69A1-4B65-A461-E2DD6DA92A1B}" srcOrd="1" destOrd="0" presId="urn:microsoft.com/office/officeart/2005/8/layout/pyramid1"/>
    <dgm:cxn modelId="{1120417A-C8FF-4188-8D4C-98E1D30E2DAA}" type="presParOf" srcId="{1190B7BC-F864-4C64-8D48-C83D66D65C24}" destId="{FE960E76-FB69-44BF-BDAF-2DED81C87F7D}" srcOrd="3" destOrd="0" presId="urn:microsoft.com/office/officeart/2005/8/layout/pyramid1"/>
    <dgm:cxn modelId="{7308A3F2-AC1A-48D2-99E6-1D5F7D3DDE46}" type="presParOf" srcId="{FE960E76-FB69-44BF-BDAF-2DED81C87F7D}" destId="{ACA915F0-16BB-4FC6-B780-4C6E426E8BB3}" srcOrd="0" destOrd="0" presId="urn:microsoft.com/office/officeart/2005/8/layout/pyramid1"/>
    <dgm:cxn modelId="{F1DE7AB4-763D-4679-BF7B-9D3575C5B5D0}" type="presParOf" srcId="{FE960E76-FB69-44BF-BDAF-2DED81C87F7D}" destId="{8C426630-DF05-400B-83AB-DB50C58956B2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137F88-9436-473C-9538-AE31875A2714}">
      <dsp:nvSpPr>
        <dsp:cNvPr id="0" name=""/>
        <dsp:cNvSpPr/>
      </dsp:nvSpPr>
      <dsp:spPr>
        <a:xfrm>
          <a:off x="3047999" y="0"/>
          <a:ext cx="2032000" cy="1354666"/>
        </a:xfrm>
        <a:prstGeom prst="trapezoid">
          <a:avLst>
            <a:gd name="adj" fmla="val 75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14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AU" sz="2000" kern="1200" dirty="0"/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1400" kern="1200" dirty="0"/>
            <a:t> </a:t>
          </a:r>
        </a:p>
      </dsp:txBody>
      <dsp:txXfrm>
        <a:off x="3047999" y="0"/>
        <a:ext cx="2032000" cy="1354666"/>
      </dsp:txXfrm>
    </dsp:sp>
    <dsp:sp modelId="{5BF30B36-A67C-4870-994E-C394CADD5CE7}">
      <dsp:nvSpPr>
        <dsp:cNvPr id="0" name=""/>
        <dsp:cNvSpPr/>
      </dsp:nvSpPr>
      <dsp:spPr>
        <a:xfrm>
          <a:off x="2032000" y="1354666"/>
          <a:ext cx="4064000" cy="1354666"/>
        </a:xfrm>
        <a:prstGeom prst="trapezoid">
          <a:avLst>
            <a:gd name="adj" fmla="val 75000"/>
          </a:avLst>
        </a:prstGeom>
        <a:solidFill>
          <a:schemeClr val="accent4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Supervision network</a:t>
          </a:r>
        </a:p>
      </dsp:txBody>
      <dsp:txXfrm>
        <a:off x="2743199" y="1354666"/>
        <a:ext cx="2641600" cy="1354666"/>
      </dsp:txXfrm>
    </dsp:sp>
    <dsp:sp modelId="{A2FD1BB9-E584-4DCC-A568-FDFC1214898A}">
      <dsp:nvSpPr>
        <dsp:cNvPr id="0" name=""/>
        <dsp:cNvSpPr/>
      </dsp:nvSpPr>
      <dsp:spPr>
        <a:xfrm>
          <a:off x="1015999" y="2709333"/>
          <a:ext cx="6096000" cy="1354666"/>
        </a:xfrm>
        <a:prstGeom prst="trapezoid">
          <a:avLst>
            <a:gd name="adj" fmla="val 75000"/>
          </a:avLst>
        </a:prstGeom>
        <a:solidFill>
          <a:schemeClr val="accent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Control  network</a:t>
          </a:r>
        </a:p>
      </dsp:txBody>
      <dsp:txXfrm>
        <a:off x="2082799" y="2709333"/>
        <a:ext cx="3962400" cy="1354666"/>
      </dsp:txXfrm>
    </dsp:sp>
    <dsp:sp modelId="{ACA915F0-16BB-4FC6-B780-4C6E426E8BB3}">
      <dsp:nvSpPr>
        <dsp:cNvPr id="0" name=""/>
        <dsp:cNvSpPr/>
      </dsp:nvSpPr>
      <dsp:spPr>
        <a:xfrm>
          <a:off x="0" y="4064000"/>
          <a:ext cx="8128000" cy="1354666"/>
        </a:xfrm>
        <a:prstGeom prst="trapezoid">
          <a:avLst>
            <a:gd name="adj" fmla="val 7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3600" kern="1200" dirty="0"/>
            <a:t>Field network</a:t>
          </a:r>
        </a:p>
      </dsp:txBody>
      <dsp:txXfrm>
        <a:off x="1422399" y="4064000"/>
        <a:ext cx="5283200" cy="13546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F87001-6925-4277-A52A-F520C7B20B95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118F82-9F2C-4C99-87DB-3E04B41EBD5A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3394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118F82-9F2C-4C99-87DB-3E04B41EBD5A}" type="slidenum">
              <a:rPr lang="en-AU" smtClean="0"/>
              <a:t>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96524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173A19-A768-479E-B20F-11DDAE79E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F5A8E4-7F5E-48C9-9DE6-B9026310FC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3E349D-7EFD-4218-893E-31B1190C2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63EA9-3F05-4A3C-BB95-5C9C71FA4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9E488-CAE8-4CAB-893E-23EE01471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41044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654B-B404-4AB8-A0A1-4D56C234F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CF8C79-106D-498B-ACE2-9FE4CB6090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8A296-BA83-4C1A-986B-4C79BA0EF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0CFB5-5EA2-49BC-898E-F1E11AE6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2E2E22-EC49-4106-8DB7-52DA9AD1B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833686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7346F3-BF4E-4461-8ABE-1ECCE5363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3C5704-2592-45C4-BDD9-DFAC565565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0F2771-D76F-419C-A3C4-3A5704081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39B53B-AADA-40B3-A698-B93D009F5F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225C0-99C4-4A7A-997D-94B47CAB7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31734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E0D8-5AC7-44C2-85CF-BF5041D54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F98B9-ABE0-43C1-B7AD-63B7CCD038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249D0-2B6C-4A7A-A3E8-7180396055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3CA45-1A1D-42AA-BFE8-925ACC775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63171-71C4-47A4-B1AE-7001094E9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7785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F35A1-9D3F-44DB-9EC1-FFD0BF1F2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F5009C-35DB-4632-8BE4-6959D49DF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5997C9-1EE8-4557-8A00-913309EAE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B78160-9905-4D0B-986D-65AC3D598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B5967-F376-4858-9A9F-E1E02DA9F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500373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EBB3A-9660-456B-BAE1-52F1ECB0D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B178A3-EFE3-4FAD-B5AF-ACD3B2EBF8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3DDFBA0-AA73-49A1-B959-BEA64B0D3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684E88-0BB9-4DD0-879A-6ED0D66B9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AA01D-287F-4E63-953E-3A74A0F3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45AD05-1EF0-4D21-951C-38497376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865409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BE60-D551-4067-B417-3C7AF36D2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3F845C-0BF9-49DF-B1A9-4DC48DF461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0D5FF7-B526-4471-9653-CAB9D23E73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FB709-C4E3-404A-A6C6-3FB87B22F3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468937-CF07-4625-B1DE-995EC22326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F6F3BB-4CA4-4A34-ADE4-18F50E969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0B16A2-54E5-4B58-A6A4-4DC1CD9D8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A3B219-9557-43AD-AC1A-0AED02852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480068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8C319-1334-4B5F-BF27-58485988F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400A6-00C8-42F6-9B99-466BAD69EF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9AA2BD-7B83-4ED4-B7B0-0DF439F38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69D585-2B90-4D2C-BC70-ED31620A0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300690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A894A3-6F08-4F40-9F03-9B9F234C3B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616510-E466-4DA8-895F-61AABD7BF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25FA45-C8D8-4FE4-8DD9-6FADB0C09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764816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55D94-CE6A-4F31-9C74-649364C4C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8FDDF-5DE6-422D-892C-39B433CB8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7C40A8-B932-4AFF-85E8-8C967D2FE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5DFF5B-413B-48AB-9C88-32D93ACD7D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EAC8CE-0C41-4220-A8A3-179C77B17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D13610-7BE7-4667-B4AC-B12F09632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3567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F4233-74FD-42AD-9358-FF17F33C3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97246F-0EF5-43ED-B903-A2E8EF4F43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8A04CC-EC41-44B5-B5AD-A159C30577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C1818-2DCF-429B-AF6C-AD2FD5AB2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401A3D-0D41-4D0B-AF29-810ABD8F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2A6D23-65CA-4326-85C8-9329D5F466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168457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BD35C92-1043-4CFE-813B-9105FF09A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6822FB-52D5-4A97-B384-FE94602E12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917600-F615-455D-8D26-582DA1D8A0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AA3D9-564C-43ED-9874-9D55A757741C}" type="datetimeFigureOut">
              <a:rPr lang="en-AU" smtClean="0"/>
              <a:t>13/01/2023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3FCCA4-0ED4-4672-AFF0-1D8502F0F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7638CA-B447-4706-88A7-7C9574038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0CD9-0B86-4F78-B548-BD4F244FD52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0704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f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f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svg"/><Relationship Id="rId26" Type="http://schemas.openxmlformats.org/officeDocument/2006/relationships/image" Target="../media/image24.png"/><Relationship Id="rId39" Type="http://schemas.openxmlformats.org/officeDocument/2006/relationships/image" Target="../media/image37.pn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sv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svg"/><Relationship Id="rId20" Type="http://schemas.openxmlformats.org/officeDocument/2006/relationships/image" Target="../media/image18.svg"/><Relationship Id="rId29" Type="http://schemas.openxmlformats.org/officeDocument/2006/relationships/image" Target="../media/image27.svg"/><Relationship Id="rId41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svg"/><Relationship Id="rId40" Type="http://schemas.openxmlformats.org/officeDocument/2006/relationships/image" Target="../media/image38.sv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png"/><Relationship Id="rId10" Type="http://schemas.openxmlformats.org/officeDocument/2006/relationships/image" Target="../media/image8.svg"/><Relationship Id="rId19" Type="http://schemas.openxmlformats.org/officeDocument/2006/relationships/image" Target="../media/image17.png"/><Relationship Id="rId31" Type="http://schemas.openxmlformats.org/officeDocument/2006/relationships/image" Target="../media/image29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Relationship Id="rId22" Type="http://schemas.openxmlformats.org/officeDocument/2006/relationships/image" Target="../media/image20.png"/><Relationship Id="rId27" Type="http://schemas.openxmlformats.org/officeDocument/2006/relationships/image" Target="../media/image25.svg"/><Relationship Id="rId30" Type="http://schemas.openxmlformats.org/officeDocument/2006/relationships/image" Target="../media/image28.png"/><Relationship Id="rId35" Type="http://schemas.openxmlformats.org/officeDocument/2006/relationships/image" Target="../media/image33.svg"/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12" Type="http://schemas.openxmlformats.org/officeDocument/2006/relationships/image" Target="../media/image10.svg"/><Relationship Id="rId17" Type="http://schemas.openxmlformats.org/officeDocument/2006/relationships/image" Target="../media/image15.png"/><Relationship Id="rId25" Type="http://schemas.openxmlformats.org/officeDocument/2006/relationships/image" Target="../media/image23.svg"/><Relationship Id="rId33" Type="http://schemas.openxmlformats.org/officeDocument/2006/relationships/image" Target="../media/image31.svg"/><Relationship Id="rId38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18" Type="http://schemas.openxmlformats.org/officeDocument/2006/relationships/image" Target="../media/image4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41.png"/><Relationship Id="rId12" Type="http://schemas.openxmlformats.org/officeDocument/2006/relationships/image" Target="../media/image45.svg"/><Relationship Id="rId17" Type="http://schemas.openxmlformats.org/officeDocument/2006/relationships/image" Target="../media/image48.png"/><Relationship Id="rId2" Type="http://schemas.openxmlformats.org/officeDocument/2006/relationships/diagramData" Target="../diagrams/data1.xml"/><Relationship Id="rId16" Type="http://schemas.openxmlformats.org/officeDocument/2006/relationships/image" Target="../media/image35.svg"/><Relationship Id="rId20" Type="http://schemas.openxmlformats.org/officeDocument/2006/relationships/image" Target="../media/image4.sv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4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4.png"/><Relationship Id="rId10" Type="http://schemas.openxmlformats.org/officeDocument/2006/relationships/image" Target="../media/image43.png"/><Relationship Id="rId19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microsoft.com/office/2017/06/relationships/model3d" Target="../media/model3d1.glb"/><Relationship Id="rId14" Type="http://schemas.openxmlformats.org/officeDocument/2006/relationships/image" Target="../media/image4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59.png"/><Relationship Id="rId18" Type="http://schemas.openxmlformats.org/officeDocument/2006/relationships/image" Target="../media/image62.png"/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12" Type="http://schemas.openxmlformats.org/officeDocument/2006/relationships/image" Target="../media/image58.png"/><Relationship Id="rId17" Type="http://schemas.openxmlformats.org/officeDocument/2006/relationships/image" Target="../media/image61.jpg"/><Relationship Id="rId2" Type="http://schemas.openxmlformats.org/officeDocument/2006/relationships/image" Target="../media/image50.png"/><Relationship Id="rId16" Type="http://schemas.openxmlformats.org/officeDocument/2006/relationships/image" Target="../media/image4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7.svg"/><Relationship Id="rId5" Type="http://schemas.openxmlformats.org/officeDocument/2006/relationships/image" Target="../media/image53.svg"/><Relationship Id="rId15" Type="http://schemas.openxmlformats.org/officeDocument/2006/relationships/image" Target="../media/image44.png"/><Relationship Id="rId10" Type="http://schemas.openxmlformats.org/officeDocument/2006/relationships/image" Target="../media/image56.png"/><Relationship Id="rId19" Type="http://schemas.openxmlformats.org/officeDocument/2006/relationships/image" Target="../media/image63.svg"/><Relationship Id="rId4" Type="http://schemas.openxmlformats.org/officeDocument/2006/relationships/image" Target="../media/image52.png"/><Relationship Id="rId9" Type="http://schemas.openxmlformats.org/officeDocument/2006/relationships/image" Target="../media/image4.svg"/><Relationship Id="rId1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2DD7E-DEF6-DAE3-EB27-A707BAE359D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OT &amp; ICS – Cyber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FD3E11-134B-2820-CE64-573CFBB477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Operational Technology and Industrial Control systems</a:t>
            </a:r>
          </a:p>
        </p:txBody>
      </p:sp>
    </p:spTree>
    <p:extLst>
      <p:ext uri="{BB962C8B-B14F-4D97-AF65-F5344CB8AC3E}">
        <p14:creationId xmlns:p14="http://schemas.microsoft.com/office/powerpoint/2010/main" val="1864308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56E28D-5E68-985F-6599-B55189F03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32675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7BA61-73E2-4FB1-6FEB-4D078117B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4225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SANS OT/ICS Training Setup</a:t>
            </a:r>
          </a:p>
        </p:txBody>
      </p:sp>
    </p:spTree>
    <p:extLst>
      <p:ext uri="{BB962C8B-B14F-4D97-AF65-F5344CB8AC3E}">
        <p14:creationId xmlns:p14="http://schemas.microsoft.com/office/powerpoint/2010/main" val="38562663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ceiling, floor&#10;&#10;Description automatically generated">
            <a:extLst>
              <a:ext uri="{FF2B5EF4-FFF2-40B4-BE49-F238E27FC236}">
                <a16:creationId xmlns:a16="http://schemas.microsoft.com/office/drawing/2014/main" id="{3E21EA1E-754E-C188-3715-C7952E357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886" y="0"/>
            <a:ext cx="9180227" cy="688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1050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floor, indoor&#10;&#10;Description automatically generated">
            <a:extLst>
              <a:ext uri="{FF2B5EF4-FFF2-40B4-BE49-F238E27FC236}">
                <a16:creationId xmlns:a16="http://schemas.microsoft.com/office/drawing/2014/main" id="{292EBEA7-C873-B5F3-891A-3D314873C1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798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5821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, floor, indoor&#10;&#10;Description automatically generated">
            <a:extLst>
              <a:ext uri="{FF2B5EF4-FFF2-40B4-BE49-F238E27FC236}">
                <a16:creationId xmlns:a16="http://schemas.microsoft.com/office/drawing/2014/main" id="{AD4BA5B5-E494-3AD7-C7A8-0BD1A207D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25" y="-9250"/>
            <a:ext cx="9156333" cy="68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626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CD79E-0882-53E7-43B8-592929722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2422525"/>
            <a:ext cx="10515600" cy="1325563"/>
          </a:xfrm>
        </p:spPr>
        <p:txBody>
          <a:bodyPr/>
          <a:lstStyle/>
          <a:p>
            <a:pPr algn="ctr"/>
            <a:r>
              <a:rPr lang="en-AU" dirty="0" err="1"/>
              <a:t>LoRaWAN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9130266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indoor, case&#10;&#10;Description automatically generated">
            <a:extLst>
              <a:ext uri="{FF2B5EF4-FFF2-40B4-BE49-F238E27FC236}">
                <a16:creationId xmlns:a16="http://schemas.microsoft.com/office/drawing/2014/main" id="{DD39454C-9464-81EF-5CCE-1192517070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320309" y="1442295"/>
            <a:ext cx="4495800" cy="3371850"/>
          </a:xfrm>
          <a:prstGeom prst="rect">
            <a:avLst/>
          </a:prstGeom>
        </p:spPr>
      </p:pic>
      <p:pic>
        <p:nvPicPr>
          <p:cNvPr id="9" name="Picture 8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F2D0C62-E5C3-102C-A09D-21A8C21F62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213270" y="1426477"/>
            <a:ext cx="4369259" cy="3276944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52138EE0-B41B-AB93-4FC9-DC543D9AA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35" y="82231"/>
            <a:ext cx="4188258" cy="3141193"/>
          </a:xfrm>
          <a:prstGeom prst="rect">
            <a:avLst/>
          </a:prstGeom>
        </p:spPr>
      </p:pic>
      <p:pic>
        <p:nvPicPr>
          <p:cNvPr id="13" name="Picture 12" descr="A whiteboard with writing on it&#10;&#10;Description automatically generated with medium confidence">
            <a:extLst>
              <a:ext uri="{FF2B5EF4-FFF2-40B4-BE49-F238E27FC236}">
                <a16:creationId xmlns:a16="http://schemas.microsoft.com/office/drawing/2014/main" id="{AAB96D67-3B53-839C-9CFA-10E3F6A765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3535" y="3429000"/>
            <a:ext cx="4188258" cy="314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40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CC3FF8F-F519-4AF4-9F73-590BEE64EBFC}"/>
              </a:ext>
            </a:extLst>
          </p:cNvPr>
          <p:cNvSpPr/>
          <p:nvPr/>
        </p:nvSpPr>
        <p:spPr>
          <a:xfrm>
            <a:off x="2203268" y="498026"/>
            <a:ext cx="9196252" cy="602633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55C22D-00A1-6F06-F8AF-229D915DD26E}"/>
              </a:ext>
            </a:extLst>
          </p:cNvPr>
          <p:cNvSpPr/>
          <p:nvPr/>
        </p:nvSpPr>
        <p:spPr>
          <a:xfrm>
            <a:off x="2342572" y="596608"/>
            <a:ext cx="3840624" cy="78812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B86436A-E258-6DE2-5F6E-A376D1B117FE}"/>
              </a:ext>
            </a:extLst>
          </p:cNvPr>
          <p:cNvSpPr/>
          <p:nvPr/>
        </p:nvSpPr>
        <p:spPr>
          <a:xfrm>
            <a:off x="7410994" y="596609"/>
            <a:ext cx="3840624" cy="78812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C5CEB3-4EBC-B907-21D1-501ECB5551A2}"/>
              </a:ext>
            </a:extLst>
          </p:cNvPr>
          <p:cNvSpPr/>
          <p:nvPr/>
        </p:nvSpPr>
        <p:spPr>
          <a:xfrm>
            <a:off x="2342572" y="1496545"/>
            <a:ext cx="3840624" cy="78812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3F94C1C-9FE2-EBBD-2585-DF3655BA61AF}"/>
              </a:ext>
            </a:extLst>
          </p:cNvPr>
          <p:cNvSpPr/>
          <p:nvPr/>
        </p:nvSpPr>
        <p:spPr>
          <a:xfrm>
            <a:off x="7410994" y="1502286"/>
            <a:ext cx="3840624" cy="7823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51266C-6327-62FE-4FC8-AC355B1F3FD9}"/>
              </a:ext>
            </a:extLst>
          </p:cNvPr>
          <p:cNvSpPr/>
          <p:nvPr/>
        </p:nvSpPr>
        <p:spPr>
          <a:xfrm>
            <a:off x="2342572" y="2400623"/>
            <a:ext cx="3840624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72C403B-DBAF-EF80-3006-39230D5BB02E}"/>
              </a:ext>
            </a:extLst>
          </p:cNvPr>
          <p:cNvSpPr/>
          <p:nvPr/>
        </p:nvSpPr>
        <p:spPr>
          <a:xfrm>
            <a:off x="7410994" y="2418040"/>
            <a:ext cx="3840624" cy="78238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A267E12-1860-D7DE-D4B7-6DFF863447C9}"/>
              </a:ext>
            </a:extLst>
          </p:cNvPr>
          <p:cNvSpPr txBox="1"/>
          <p:nvPr/>
        </p:nvSpPr>
        <p:spPr>
          <a:xfrm>
            <a:off x="864132" y="737051"/>
            <a:ext cx="118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5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A52110C-6D1D-2C9D-BB7B-10520BFC0FDE}"/>
              </a:ext>
            </a:extLst>
          </p:cNvPr>
          <p:cNvSpPr txBox="1"/>
          <p:nvPr/>
        </p:nvSpPr>
        <p:spPr>
          <a:xfrm>
            <a:off x="700841" y="1010099"/>
            <a:ext cx="13433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 DMZ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EF9D807D-E649-B190-68A5-380E3A0B03E2}"/>
              </a:ext>
            </a:extLst>
          </p:cNvPr>
          <p:cNvSpPr txBox="1"/>
          <p:nvPr/>
        </p:nvSpPr>
        <p:spPr>
          <a:xfrm>
            <a:off x="864132" y="1643167"/>
            <a:ext cx="118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4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119FEB9-3004-568A-1F9C-004EC6C9FA4E}"/>
              </a:ext>
            </a:extLst>
          </p:cNvPr>
          <p:cNvSpPr txBox="1"/>
          <p:nvPr/>
        </p:nvSpPr>
        <p:spPr>
          <a:xfrm>
            <a:off x="700841" y="1883939"/>
            <a:ext cx="13433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Enterprise Zone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BD3967A-A0EE-FC97-9F76-0B1618C2E932}"/>
              </a:ext>
            </a:extLst>
          </p:cNvPr>
          <p:cNvSpPr txBox="1"/>
          <p:nvPr/>
        </p:nvSpPr>
        <p:spPr>
          <a:xfrm>
            <a:off x="-409501" y="2374757"/>
            <a:ext cx="24536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3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3B168C8-72D1-22A5-E6CB-0DC184F602AA}"/>
              </a:ext>
            </a:extLst>
          </p:cNvPr>
          <p:cNvSpPr txBox="1"/>
          <p:nvPr/>
        </p:nvSpPr>
        <p:spPr>
          <a:xfrm>
            <a:off x="481637" y="2670283"/>
            <a:ext cx="1562506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 Operations Control and</a:t>
            </a:r>
          </a:p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ICS-Demilitarized Zone</a:t>
            </a:r>
          </a:p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(DMZ) 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35BEDE-7DA1-9CB1-5DDA-77672D868AF5}"/>
              </a:ext>
            </a:extLst>
          </p:cNvPr>
          <p:cNvSpPr txBox="1"/>
          <p:nvPr/>
        </p:nvSpPr>
        <p:spPr>
          <a:xfrm>
            <a:off x="864132" y="3766714"/>
            <a:ext cx="118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2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C91C36D-F6A7-8DAF-E116-2398B2521F66}"/>
              </a:ext>
            </a:extLst>
          </p:cNvPr>
          <p:cNvSpPr txBox="1"/>
          <p:nvPr/>
        </p:nvSpPr>
        <p:spPr>
          <a:xfrm>
            <a:off x="605060" y="4016206"/>
            <a:ext cx="1439083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Area Supervisory Control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4275002-3C15-AFF0-998A-E850AA5D8916}"/>
              </a:ext>
            </a:extLst>
          </p:cNvPr>
          <p:cNvSpPr txBox="1"/>
          <p:nvPr/>
        </p:nvSpPr>
        <p:spPr>
          <a:xfrm>
            <a:off x="864132" y="5056021"/>
            <a:ext cx="118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1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5E07A43-6BCF-56D1-B28B-E42D48AB70A9}"/>
              </a:ext>
            </a:extLst>
          </p:cNvPr>
          <p:cNvSpPr txBox="1"/>
          <p:nvPr/>
        </p:nvSpPr>
        <p:spPr>
          <a:xfrm>
            <a:off x="700841" y="5334951"/>
            <a:ext cx="13433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Control Network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53D24A-08FD-7D80-C9CE-361C9AFE9EA0}"/>
              </a:ext>
            </a:extLst>
          </p:cNvPr>
          <p:cNvSpPr txBox="1"/>
          <p:nvPr/>
        </p:nvSpPr>
        <p:spPr>
          <a:xfrm>
            <a:off x="864132" y="5802326"/>
            <a:ext cx="1180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LEVEL 0</a:t>
            </a:r>
            <a:endParaRPr lang="en-AU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00301A15-E71E-A4B2-74D0-E3424CED77E7}"/>
              </a:ext>
            </a:extLst>
          </p:cNvPr>
          <p:cNvSpPr txBox="1"/>
          <p:nvPr/>
        </p:nvSpPr>
        <p:spPr>
          <a:xfrm>
            <a:off x="700841" y="6067938"/>
            <a:ext cx="1343302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Field Devices</a:t>
            </a:r>
            <a:endParaRPr lang="en-AU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78F0A31A-0B98-71F6-DB31-7BF794C32909}"/>
              </a:ext>
            </a:extLst>
          </p:cNvPr>
          <p:cNvSpPr/>
          <p:nvPr/>
        </p:nvSpPr>
        <p:spPr>
          <a:xfrm>
            <a:off x="5344903" y="3331046"/>
            <a:ext cx="2899983" cy="3084455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4E5A8D41-54B7-06C2-F2B2-9DAD48B6FF2F}"/>
              </a:ext>
            </a:extLst>
          </p:cNvPr>
          <p:cNvSpPr/>
          <p:nvPr/>
        </p:nvSpPr>
        <p:spPr>
          <a:xfrm>
            <a:off x="2342572" y="3331046"/>
            <a:ext cx="2899983" cy="308445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D17C723B-12BD-E5D3-BD96-C587469E856F}"/>
              </a:ext>
            </a:extLst>
          </p:cNvPr>
          <p:cNvSpPr/>
          <p:nvPr/>
        </p:nvSpPr>
        <p:spPr>
          <a:xfrm>
            <a:off x="8351635" y="3333794"/>
            <a:ext cx="2899983" cy="30762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30690A9A-32D0-2B8F-DA96-B75B811B0271}"/>
              </a:ext>
            </a:extLst>
          </p:cNvPr>
          <p:cNvSpPr/>
          <p:nvPr/>
        </p:nvSpPr>
        <p:spPr>
          <a:xfrm>
            <a:off x="2403564" y="3639659"/>
            <a:ext cx="2793436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3AD4C9BB-81A0-0B3C-FE78-C20BA111A5A7}"/>
              </a:ext>
            </a:extLst>
          </p:cNvPr>
          <p:cNvSpPr/>
          <p:nvPr/>
        </p:nvSpPr>
        <p:spPr>
          <a:xfrm>
            <a:off x="2388159" y="4966303"/>
            <a:ext cx="2793435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0D77B594-4DCA-818F-1824-1478775420F4}"/>
              </a:ext>
            </a:extLst>
          </p:cNvPr>
          <p:cNvSpPr/>
          <p:nvPr/>
        </p:nvSpPr>
        <p:spPr>
          <a:xfrm>
            <a:off x="5392674" y="3639659"/>
            <a:ext cx="2793436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24505406-4591-388A-0D79-40A65E013710}"/>
              </a:ext>
            </a:extLst>
          </p:cNvPr>
          <p:cNvSpPr/>
          <p:nvPr/>
        </p:nvSpPr>
        <p:spPr>
          <a:xfrm>
            <a:off x="5377269" y="4966303"/>
            <a:ext cx="2793435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706A7CF9-8FF1-5D7A-0496-4CC2860B02B2}"/>
              </a:ext>
            </a:extLst>
          </p:cNvPr>
          <p:cNvSpPr/>
          <p:nvPr/>
        </p:nvSpPr>
        <p:spPr>
          <a:xfrm>
            <a:off x="8417782" y="3639659"/>
            <a:ext cx="2793436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C10AB7AF-7AE1-17B3-D930-9A1BA0F77CF3}"/>
              </a:ext>
            </a:extLst>
          </p:cNvPr>
          <p:cNvSpPr/>
          <p:nvPr/>
        </p:nvSpPr>
        <p:spPr>
          <a:xfrm>
            <a:off x="8402377" y="4966303"/>
            <a:ext cx="2793435" cy="70322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14" name="Graphic 113" descr="Computer outline">
            <a:extLst>
              <a:ext uri="{FF2B5EF4-FFF2-40B4-BE49-F238E27FC236}">
                <a16:creationId xmlns:a16="http://schemas.microsoft.com/office/drawing/2014/main" id="{1A1F14FB-5197-DF43-371D-F1353B93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33058" y="3674908"/>
            <a:ext cx="662558" cy="662558"/>
          </a:xfrm>
          <a:prstGeom prst="rect">
            <a:avLst/>
          </a:prstGeom>
        </p:spPr>
      </p:pic>
      <p:pic>
        <p:nvPicPr>
          <p:cNvPr id="118" name="Graphic 117" descr="DVD player outline">
            <a:extLst>
              <a:ext uri="{FF2B5EF4-FFF2-40B4-BE49-F238E27FC236}">
                <a16:creationId xmlns:a16="http://schemas.microsoft.com/office/drawing/2014/main" id="{EB324A35-77AF-A0D9-5BB8-F109940B52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39130" y="5078514"/>
            <a:ext cx="580459" cy="580459"/>
          </a:xfrm>
          <a:prstGeom prst="rect">
            <a:avLst/>
          </a:prstGeom>
        </p:spPr>
      </p:pic>
      <p:pic>
        <p:nvPicPr>
          <p:cNvPr id="131" name="Graphic 130" descr="Internet outline">
            <a:extLst>
              <a:ext uri="{FF2B5EF4-FFF2-40B4-BE49-F238E27FC236}">
                <a16:creationId xmlns:a16="http://schemas.microsoft.com/office/drawing/2014/main" id="{C3BF3176-90D3-FD12-E524-C3975B41B7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651640" y="570849"/>
            <a:ext cx="706862" cy="706862"/>
          </a:xfrm>
          <a:prstGeom prst="rect">
            <a:avLst/>
          </a:prstGeom>
        </p:spPr>
      </p:pic>
      <p:pic>
        <p:nvPicPr>
          <p:cNvPr id="146" name="Graphic 145" descr="Computer outline">
            <a:extLst>
              <a:ext uri="{FF2B5EF4-FFF2-40B4-BE49-F238E27FC236}">
                <a16:creationId xmlns:a16="http://schemas.microsoft.com/office/drawing/2014/main" id="{59D40B61-6C0E-AA9B-CEFE-42DDD83AD4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53295" y="3674908"/>
            <a:ext cx="662558" cy="662558"/>
          </a:xfrm>
          <a:prstGeom prst="rect">
            <a:avLst/>
          </a:prstGeom>
        </p:spPr>
      </p:pic>
      <p:pic>
        <p:nvPicPr>
          <p:cNvPr id="149" name="Graphic 148" descr="Computer outline">
            <a:extLst>
              <a:ext uri="{FF2B5EF4-FFF2-40B4-BE49-F238E27FC236}">
                <a16:creationId xmlns:a16="http://schemas.microsoft.com/office/drawing/2014/main" id="{26367950-ED5B-833C-A64E-3A12EB265A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89658" y="1578192"/>
            <a:ext cx="662558" cy="662558"/>
          </a:xfrm>
          <a:prstGeom prst="rect">
            <a:avLst/>
          </a:prstGeom>
        </p:spPr>
      </p:pic>
      <p:pic>
        <p:nvPicPr>
          <p:cNvPr id="150" name="Graphic 149" descr="Computer outline">
            <a:extLst>
              <a:ext uri="{FF2B5EF4-FFF2-40B4-BE49-F238E27FC236}">
                <a16:creationId xmlns:a16="http://schemas.microsoft.com/office/drawing/2014/main" id="{34E8A842-A05F-1670-9C56-996A4C870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3236" y="2481669"/>
            <a:ext cx="662558" cy="662558"/>
          </a:xfrm>
          <a:prstGeom prst="rect">
            <a:avLst/>
          </a:prstGeom>
        </p:spPr>
      </p:pic>
      <p:pic>
        <p:nvPicPr>
          <p:cNvPr id="152" name="Graphic 151" descr="Computer outline">
            <a:extLst>
              <a:ext uri="{FF2B5EF4-FFF2-40B4-BE49-F238E27FC236}">
                <a16:creationId xmlns:a16="http://schemas.microsoft.com/office/drawing/2014/main" id="{1BE85CE5-9764-8EC9-4808-128C021A65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55892" y="3674908"/>
            <a:ext cx="662558" cy="662558"/>
          </a:xfrm>
          <a:prstGeom prst="rect">
            <a:avLst/>
          </a:prstGeom>
        </p:spPr>
      </p:pic>
      <p:pic>
        <p:nvPicPr>
          <p:cNvPr id="153" name="Graphic 152" descr="Computer outline">
            <a:extLst>
              <a:ext uri="{FF2B5EF4-FFF2-40B4-BE49-F238E27FC236}">
                <a16:creationId xmlns:a16="http://schemas.microsoft.com/office/drawing/2014/main" id="{885CA5C4-A610-7553-096F-819568274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6629" y="3674908"/>
            <a:ext cx="662558" cy="662558"/>
          </a:xfrm>
          <a:prstGeom prst="rect">
            <a:avLst/>
          </a:prstGeom>
        </p:spPr>
      </p:pic>
      <p:pic>
        <p:nvPicPr>
          <p:cNvPr id="155" name="Graphic 154" descr="Computer outline">
            <a:extLst>
              <a:ext uri="{FF2B5EF4-FFF2-40B4-BE49-F238E27FC236}">
                <a16:creationId xmlns:a16="http://schemas.microsoft.com/office/drawing/2014/main" id="{60CED158-13B2-76BA-B6E0-5EFB223C30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79848" y="3674908"/>
            <a:ext cx="662558" cy="662558"/>
          </a:xfrm>
          <a:prstGeom prst="rect">
            <a:avLst/>
          </a:prstGeom>
        </p:spPr>
      </p:pic>
      <p:pic>
        <p:nvPicPr>
          <p:cNvPr id="156" name="Graphic 155" descr="Computer outline">
            <a:extLst>
              <a:ext uri="{FF2B5EF4-FFF2-40B4-BE49-F238E27FC236}">
                <a16:creationId xmlns:a16="http://schemas.microsoft.com/office/drawing/2014/main" id="{0B09922E-F0A0-0692-F224-BF7AD524BE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96521" y="3674908"/>
            <a:ext cx="662558" cy="662558"/>
          </a:xfrm>
          <a:prstGeom prst="rect">
            <a:avLst/>
          </a:prstGeom>
        </p:spPr>
      </p:pic>
      <p:pic>
        <p:nvPicPr>
          <p:cNvPr id="159" name="Graphic 158" descr="Calculator outline">
            <a:extLst>
              <a:ext uri="{FF2B5EF4-FFF2-40B4-BE49-F238E27FC236}">
                <a16:creationId xmlns:a16="http://schemas.microsoft.com/office/drawing/2014/main" id="{6339DD30-809A-F2CC-C5C8-D654B16153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009679" y="5831323"/>
            <a:ext cx="447890" cy="447890"/>
          </a:xfrm>
          <a:prstGeom prst="rect">
            <a:avLst/>
          </a:prstGeom>
        </p:spPr>
      </p:pic>
      <p:pic>
        <p:nvPicPr>
          <p:cNvPr id="163" name="Graphic 162" descr="Robot Hand outline">
            <a:extLst>
              <a:ext uri="{FF2B5EF4-FFF2-40B4-BE49-F238E27FC236}">
                <a16:creationId xmlns:a16="http://schemas.microsoft.com/office/drawing/2014/main" id="{ABC49E8F-E1E4-A795-270A-923F35A081A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631115" y="5801629"/>
            <a:ext cx="529310" cy="529310"/>
          </a:xfrm>
          <a:prstGeom prst="rect">
            <a:avLst/>
          </a:prstGeom>
        </p:spPr>
      </p:pic>
      <p:pic>
        <p:nvPicPr>
          <p:cNvPr id="172" name="Graphic 171" descr="Web cam outline">
            <a:extLst>
              <a:ext uri="{FF2B5EF4-FFF2-40B4-BE49-F238E27FC236}">
                <a16:creationId xmlns:a16="http://schemas.microsoft.com/office/drawing/2014/main" id="{A1BDA954-F0F9-4977-AA1F-A284A0D63D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01027" y="5814259"/>
            <a:ext cx="394819" cy="394819"/>
          </a:xfrm>
          <a:prstGeom prst="rect">
            <a:avLst/>
          </a:prstGeom>
        </p:spPr>
      </p:pic>
      <p:pic>
        <p:nvPicPr>
          <p:cNvPr id="174" name="Graphic 173" descr="Web cam outline">
            <a:extLst>
              <a:ext uri="{FF2B5EF4-FFF2-40B4-BE49-F238E27FC236}">
                <a16:creationId xmlns:a16="http://schemas.microsoft.com/office/drawing/2014/main" id="{99C1292C-A26D-37FD-C329-09D4694E123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56681" y="5949342"/>
            <a:ext cx="394819" cy="394819"/>
          </a:xfrm>
          <a:prstGeom prst="rect">
            <a:avLst/>
          </a:prstGeom>
        </p:spPr>
      </p:pic>
      <p:pic>
        <p:nvPicPr>
          <p:cNvPr id="175" name="Graphic 174" descr="Server outline">
            <a:extLst>
              <a:ext uri="{FF2B5EF4-FFF2-40B4-BE49-F238E27FC236}">
                <a16:creationId xmlns:a16="http://schemas.microsoft.com/office/drawing/2014/main" id="{45EE3C53-9DC0-45A1-CB09-89ABF9BF7A3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44382" y="2497551"/>
            <a:ext cx="646766" cy="646766"/>
          </a:xfrm>
          <a:prstGeom prst="rect">
            <a:avLst/>
          </a:prstGeom>
        </p:spPr>
      </p:pic>
      <p:pic>
        <p:nvPicPr>
          <p:cNvPr id="176" name="Graphic 175" descr="Server outline">
            <a:extLst>
              <a:ext uri="{FF2B5EF4-FFF2-40B4-BE49-F238E27FC236}">
                <a16:creationId xmlns:a16="http://schemas.microsoft.com/office/drawing/2014/main" id="{6C897D65-A1DE-7C0C-1F3B-46BDFD1B9E5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59901" y="1593984"/>
            <a:ext cx="646766" cy="646766"/>
          </a:xfrm>
          <a:prstGeom prst="rect">
            <a:avLst/>
          </a:prstGeom>
        </p:spPr>
      </p:pic>
      <p:grpSp>
        <p:nvGrpSpPr>
          <p:cNvPr id="1067" name="Group 1066">
            <a:extLst>
              <a:ext uri="{FF2B5EF4-FFF2-40B4-BE49-F238E27FC236}">
                <a16:creationId xmlns:a16="http://schemas.microsoft.com/office/drawing/2014/main" id="{0253D604-738A-DF99-2A20-FF948DC3861F}"/>
              </a:ext>
            </a:extLst>
          </p:cNvPr>
          <p:cNvGrpSpPr/>
          <p:nvPr/>
        </p:nvGrpSpPr>
        <p:grpSpPr>
          <a:xfrm>
            <a:off x="9194630" y="1636493"/>
            <a:ext cx="1450467" cy="518808"/>
            <a:chOff x="9244965" y="1131567"/>
            <a:chExt cx="1450467" cy="518808"/>
          </a:xfrm>
        </p:grpSpPr>
        <p:pic>
          <p:nvPicPr>
            <p:cNvPr id="188" name="Graphic 187" descr="Monitor outline">
              <a:extLst>
                <a:ext uri="{FF2B5EF4-FFF2-40B4-BE49-F238E27FC236}">
                  <a16:creationId xmlns:a16="http://schemas.microsoft.com/office/drawing/2014/main" id="{A9E3BEDA-1A08-279D-AAC0-672E63798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244965" y="1131567"/>
              <a:ext cx="518808" cy="518808"/>
            </a:xfrm>
            <a:prstGeom prst="rect">
              <a:avLst/>
            </a:prstGeom>
          </p:spPr>
        </p:pic>
        <p:pic>
          <p:nvPicPr>
            <p:cNvPr id="189" name="Graphic 188" descr="Monitor outline">
              <a:extLst>
                <a:ext uri="{FF2B5EF4-FFF2-40B4-BE49-F238E27FC236}">
                  <a16:creationId xmlns:a16="http://schemas.microsoft.com/office/drawing/2014/main" id="{8E01E8F6-6D97-BA3F-02A1-615C040E7C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9713951" y="1131567"/>
              <a:ext cx="518808" cy="518808"/>
            </a:xfrm>
            <a:prstGeom prst="rect">
              <a:avLst/>
            </a:prstGeom>
          </p:spPr>
        </p:pic>
        <p:pic>
          <p:nvPicPr>
            <p:cNvPr id="190" name="Graphic 189" descr="Monitor outline">
              <a:extLst>
                <a:ext uri="{FF2B5EF4-FFF2-40B4-BE49-F238E27FC236}">
                  <a16:creationId xmlns:a16="http://schemas.microsoft.com/office/drawing/2014/main" id="{37BA715B-A0FF-3826-C7AF-AB7175F52D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0181581" y="1134046"/>
              <a:ext cx="513851" cy="513851"/>
            </a:xfrm>
            <a:prstGeom prst="rect">
              <a:avLst/>
            </a:prstGeom>
          </p:spPr>
        </p:pic>
      </p:grpSp>
      <p:pic>
        <p:nvPicPr>
          <p:cNvPr id="185" name="Graphic 184" descr="User outline">
            <a:extLst>
              <a:ext uri="{FF2B5EF4-FFF2-40B4-BE49-F238E27FC236}">
                <a16:creationId xmlns:a16="http://schemas.microsoft.com/office/drawing/2014/main" id="{443B84BD-ECAF-9F66-6C66-497E9484D53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524659" y="1743991"/>
            <a:ext cx="510727" cy="510727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F9315FB2-8653-C25C-668C-9A758011D6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344768" y="5185750"/>
            <a:ext cx="400032" cy="365987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A2A5F401-3CF7-4E88-E2F1-969482FDA17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3981910" y="5185750"/>
            <a:ext cx="400032" cy="365987"/>
          </a:xfrm>
          <a:prstGeom prst="rect">
            <a:avLst/>
          </a:prstGeom>
        </p:spPr>
      </p:pic>
      <p:pic>
        <p:nvPicPr>
          <p:cNvPr id="1028" name="Picture 1027">
            <a:extLst>
              <a:ext uri="{FF2B5EF4-FFF2-40B4-BE49-F238E27FC236}">
                <a16:creationId xmlns:a16="http://schemas.microsoft.com/office/drawing/2014/main" id="{73FD09FB-0718-6840-2A7D-660F11A02EB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57214" y="5185750"/>
            <a:ext cx="400032" cy="365987"/>
          </a:xfrm>
          <a:prstGeom prst="rect">
            <a:avLst/>
          </a:prstGeom>
        </p:spPr>
      </p:pic>
      <p:pic>
        <p:nvPicPr>
          <p:cNvPr id="1032" name="Picture 1031">
            <a:extLst>
              <a:ext uri="{FF2B5EF4-FFF2-40B4-BE49-F238E27FC236}">
                <a16:creationId xmlns:a16="http://schemas.microsoft.com/office/drawing/2014/main" id="{D15F5F8E-2B84-D5ED-C03C-C584FF2B3E6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376927" y="5185750"/>
            <a:ext cx="400032" cy="365987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32FB08E9-51F4-8660-4CBD-6D10726112B4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0000148" y="5185750"/>
            <a:ext cx="400032" cy="365987"/>
          </a:xfrm>
          <a:prstGeom prst="rect">
            <a:avLst/>
          </a:prstGeom>
        </p:spPr>
      </p:pic>
      <p:pic>
        <p:nvPicPr>
          <p:cNvPr id="1035" name="Picture 1034">
            <a:extLst>
              <a:ext uri="{FF2B5EF4-FFF2-40B4-BE49-F238E27FC236}">
                <a16:creationId xmlns:a16="http://schemas.microsoft.com/office/drawing/2014/main" id="{9BD3BA22-1B6E-D5A1-5F31-E0C0EB0A39F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026608" y="4497921"/>
            <a:ext cx="326768" cy="324235"/>
          </a:xfrm>
          <a:prstGeom prst="rect">
            <a:avLst/>
          </a:prstGeom>
        </p:spPr>
      </p:pic>
      <p:pic>
        <p:nvPicPr>
          <p:cNvPr id="1040" name="Picture 1039">
            <a:extLst>
              <a:ext uri="{FF2B5EF4-FFF2-40B4-BE49-F238E27FC236}">
                <a16:creationId xmlns:a16="http://schemas.microsoft.com/office/drawing/2014/main" id="{C8B7F7DE-73BD-AABC-80F9-C4A67BA6256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80901" y="1425571"/>
            <a:ext cx="413543" cy="415600"/>
          </a:xfrm>
          <a:prstGeom prst="rect">
            <a:avLst/>
          </a:prstGeom>
        </p:spPr>
      </p:pic>
      <p:sp>
        <p:nvSpPr>
          <p:cNvPr id="1045" name="TextBox 1044">
            <a:extLst>
              <a:ext uri="{FF2B5EF4-FFF2-40B4-BE49-F238E27FC236}">
                <a16:creationId xmlns:a16="http://schemas.microsoft.com/office/drawing/2014/main" id="{2D398529-44DB-02AE-6BA7-5AE8E61D91CF}"/>
              </a:ext>
            </a:extLst>
          </p:cNvPr>
          <p:cNvSpPr txBox="1"/>
          <p:nvPr/>
        </p:nvSpPr>
        <p:spPr>
          <a:xfrm>
            <a:off x="2408217" y="5837669"/>
            <a:ext cx="7492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Sensors /</a:t>
            </a:r>
          </a:p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Actuators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6" name="TextBox 1045">
            <a:extLst>
              <a:ext uri="{FF2B5EF4-FFF2-40B4-BE49-F238E27FC236}">
                <a16:creationId xmlns:a16="http://schemas.microsoft.com/office/drawing/2014/main" id="{053C2E50-371C-9338-881F-0EF83FFED9EB}"/>
              </a:ext>
            </a:extLst>
          </p:cNvPr>
          <p:cNvSpPr txBox="1"/>
          <p:nvPr/>
        </p:nvSpPr>
        <p:spPr>
          <a:xfrm>
            <a:off x="2294213" y="5222683"/>
            <a:ext cx="91523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PLCs / DCSs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60DAA277-F6C7-BB63-EF91-0C0B7DB8715E}"/>
              </a:ext>
            </a:extLst>
          </p:cNvPr>
          <p:cNvSpPr txBox="1"/>
          <p:nvPr/>
        </p:nvSpPr>
        <p:spPr>
          <a:xfrm>
            <a:off x="2369041" y="3711376"/>
            <a:ext cx="103641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 Operator  / Engineering Workstations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8A93435F-AA99-7912-C5D8-74C4CCF2A1CF}"/>
              </a:ext>
            </a:extLst>
          </p:cNvPr>
          <p:cNvSpPr txBox="1"/>
          <p:nvPr/>
        </p:nvSpPr>
        <p:spPr>
          <a:xfrm>
            <a:off x="5376481" y="3693762"/>
            <a:ext cx="106388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Line Operator  / Engineering Workstations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BA1743B3-6E59-646F-66F4-4F909BA9BE85}"/>
              </a:ext>
            </a:extLst>
          </p:cNvPr>
          <p:cNvSpPr txBox="1"/>
          <p:nvPr/>
        </p:nvSpPr>
        <p:spPr>
          <a:xfrm>
            <a:off x="8446372" y="3740888"/>
            <a:ext cx="94197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Supervisory  Workstations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A116D65D-613B-B2C0-B90A-A15A6F42D1FB}"/>
              </a:ext>
            </a:extLst>
          </p:cNvPr>
          <p:cNvSpPr txBox="1"/>
          <p:nvPr/>
        </p:nvSpPr>
        <p:spPr>
          <a:xfrm>
            <a:off x="5344903" y="5261056"/>
            <a:ext cx="89377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PLCs / RTUs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1" name="TextBox 1050">
            <a:extLst>
              <a:ext uri="{FF2B5EF4-FFF2-40B4-BE49-F238E27FC236}">
                <a16:creationId xmlns:a16="http://schemas.microsoft.com/office/drawing/2014/main" id="{87F56CA0-366C-BE3E-7E0A-CD283C3BD0FC}"/>
              </a:ext>
            </a:extLst>
          </p:cNvPr>
          <p:cNvSpPr txBox="1"/>
          <p:nvPr/>
        </p:nvSpPr>
        <p:spPr>
          <a:xfrm>
            <a:off x="5440217" y="5868718"/>
            <a:ext cx="75155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Sensors /</a:t>
            </a:r>
          </a:p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Actuators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BF3BBD25-036D-F0C1-3BB1-AE827A601F17}"/>
              </a:ext>
            </a:extLst>
          </p:cNvPr>
          <p:cNvSpPr txBox="1"/>
          <p:nvPr/>
        </p:nvSpPr>
        <p:spPr>
          <a:xfrm>
            <a:off x="8226466" y="5025893"/>
            <a:ext cx="1031123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Building Controllers   </a:t>
            </a:r>
          </a:p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/ NVRs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3" name="TextBox 1052">
            <a:extLst>
              <a:ext uri="{FF2B5EF4-FFF2-40B4-BE49-F238E27FC236}">
                <a16:creationId xmlns:a16="http://schemas.microsoft.com/office/drawing/2014/main" id="{DF731FC2-ECEB-6E99-E5E2-4411A564C435}"/>
              </a:ext>
            </a:extLst>
          </p:cNvPr>
          <p:cNvSpPr txBox="1"/>
          <p:nvPr/>
        </p:nvSpPr>
        <p:spPr>
          <a:xfrm>
            <a:off x="2520926" y="2479041"/>
            <a:ext cx="109286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Historian, DNS, DC, AV,   Remote Access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5" name="TextBox 1054">
            <a:extLst>
              <a:ext uri="{FF2B5EF4-FFF2-40B4-BE49-F238E27FC236}">
                <a16:creationId xmlns:a16="http://schemas.microsoft.com/office/drawing/2014/main" id="{6ED1E3EB-CF35-E08A-F213-44DC1C96CEF1}"/>
              </a:ext>
            </a:extLst>
          </p:cNvPr>
          <p:cNvSpPr txBox="1"/>
          <p:nvPr/>
        </p:nvSpPr>
        <p:spPr>
          <a:xfrm>
            <a:off x="9951001" y="2600810"/>
            <a:ext cx="11439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Site Production Control Systems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7" name="TextBox 1056">
            <a:extLst>
              <a:ext uri="{FF2B5EF4-FFF2-40B4-BE49-F238E27FC236}">
                <a16:creationId xmlns:a16="http://schemas.microsoft.com/office/drawing/2014/main" id="{7402986D-04A3-359C-9E18-BF53041A7673}"/>
              </a:ext>
            </a:extLst>
          </p:cNvPr>
          <p:cNvSpPr txBox="1"/>
          <p:nvPr/>
        </p:nvSpPr>
        <p:spPr>
          <a:xfrm>
            <a:off x="8996660" y="2081608"/>
            <a:ext cx="16910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Security Operation Center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31DC3A93-E5FC-1034-BBAA-706CCA6AD4FF}"/>
              </a:ext>
            </a:extLst>
          </p:cNvPr>
          <p:cNvSpPr txBox="1"/>
          <p:nvPr/>
        </p:nvSpPr>
        <p:spPr>
          <a:xfrm>
            <a:off x="7718733" y="1794148"/>
            <a:ext cx="4847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SIEM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106C7213-7A03-A60B-BA15-5D9AB009F12A}"/>
              </a:ext>
            </a:extLst>
          </p:cNvPr>
          <p:cNvSpPr txBox="1"/>
          <p:nvPr/>
        </p:nvSpPr>
        <p:spPr>
          <a:xfrm>
            <a:off x="6305420" y="708047"/>
            <a:ext cx="101641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Edge Firewall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56C31B06-0AE0-3A18-C781-7985E54BF68E}"/>
              </a:ext>
            </a:extLst>
          </p:cNvPr>
          <p:cNvSpPr txBox="1"/>
          <p:nvPr/>
        </p:nvSpPr>
        <p:spPr>
          <a:xfrm>
            <a:off x="6790821" y="2023279"/>
            <a:ext cx="662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1" name="TextBox 1060">
            <a:extLst>
              <a:ext uri="{FF2B5EF4-FFF2-40B4-BE49-F238E27FC236}">
                <a16:creationId xmlns:a16="http://schemas.microsoft.com/office/drawing/2014/main" id="{1C9A0E3E-A43C-E7F4-43E2-F4C7D5F58EEA}"/>
              </a:ext>
            </a:extLst>
          </p:cNvPr>
          <p:cNvSpPr txBox="1"/>
          <p:nvPr/>
        </p:nvSpPr>
        <p:spPr>
          <a:xfrm>
            <a:off x="5669606" y="3304465"/>
            <a:ext cx="1105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Core Switches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2" name="TextBox 1061">
            <a:extLst>
              <a:ext uri="{FF2B5EF4-FFF2-40B4-BE49-F238E27FC236}">
                <a16:creationId xmlns:a16="http://schemas.microsoft.com/office/drawing/2014/main" id="{2CF3C226-02EB-3EBD-C8A9-7E8D90152599}"/>
              </a:ext>
            </a:extLst>
          </p:cNvPr>
          <p:cNvSpPr txBox="1"/>
          <p:nvPr/>
        </p:nvSpPr>
        <p:spPr>
          <a:xfrm>
            <a:off x="3922442" y="1691719"/>
            <a:ext cx="9635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Corporate Servers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EC138A45-DE68-383F-3878-BA5284FD3F82}"/>
              </a:ext>
            </a:extLst>
          </p:cNvPr>
          <p:cNvSpPr txBox="1"/>
          <p:nvPr/>
        </p:nvSpPr>
        <p:spPr>
          <a:xfrm>
            <a:off x="2326983" y="1701618"/>
            <a:ext cx="96358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Corporate Workstations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64" name="Picture 1063">
            <a:extLst>
              <a:ext uri="{FF2B5EF4-FFF2-40B4-BE49-F238E27FC236}">
                <a16:creationId xmlns:a16="http://schemas.microsoft.com/office/drawing/2014/main" id="{ADF0ABE0-15AD-7E61-A8B4-8E16838B941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998002" y="4489912"/>
            <a:ext cx="326768" cy="324235"/>
          </a:xfrm>
          <a:prstGeom prst="rect">
            <a:avLst/>
          </a:prstGeom>
        </p:spPr>
      </p:pic>
      <p:pic>
        <p:nvPicPr>
          <p:cNvPr id="1065" name="Picture 1064">
            <a:extLst>
              <a:ext uri="{FF2B5EF4-FFF2-40B4-BE49-F238E27FC236}">
                <a16:creationId xmlns:a16="http://schemas.microsoft.com/office/drawing/2014/main" id="{0B5CE5EB-E5A4-29D6-0D24-364D3E0D0FA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035291" y="4492478"/>
            <a:ext cx="326768" cy="324235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3FA2C790-C085-8306-4997-0D96341F8A20}"/>
              </a:ext>
            </a:extLst>
          </p:cNvPr>
          <p:cNvSpPr txBox="1"/>
          <p:nvPr/>
        </p:nvSpPr>
        <p:spPr>
          <a:xfrm>
            <a:off x="7331594" y="1135918"/>
            <a:ext cx="217889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Remote Clients with MFA Tokens</a:t>
            </a:r>
            <a:endParaRPr lang="en-AU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73" name="Graphic 1072" descr="Server outline">
            <a:extLst>
              <a:ext uri="{FF2B5EF4-FFF2-40B4-BE49-F238E27FC236}">
                <a16:creationId xmlns:a16="http://schemas.microsoft.com/office/drawing/2014/main" id="{409BEDDA-8DDE-06EA-BB09-40221BD9D4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23577" y="616447"/>
            <a:ext cx="646766" cy="646766"/>
          </a:xfrm>
          <a:prstGeom prst="rect">
            <a:avLst/>
          </a:prstGeom>
        </p:spPr>
      </p:pic>
      <p:pic>
        <p:nvPicPr>
          <p:cNvPr id="1074" name="Graphic 1073" descr="Server outline">
            <a:extLst>
              <a:ext uri="{FF2B5EF4-FFF2-40B4-BE49-F238E27FC236}">
                <a16:creationId xmlns:a16="http://schemas.microsoft.com/office/drawing/2014/main" id="{42877469-1C3A-75A4-4546-640B82086E0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32443" y="616447"/>
            <a:ext cx="646766" cy="646766"/>
          </a:xfrm>
          <a:prstGeom prst="rect">
            <a:avLst/>
          </a:prstGeom>
        </p:spPr>
      </p:pic>
      <p:sp>
        <p:nvSpPr>
          <p:cNvPr id="1075" name="TextBox 1074">
            <a:extLst>
              <a:ext uri="{FF2B5EF4-FFF2-40B4-BE49-F238E27FC236}">
                <a16:creationId xmlns:a16="http://schemas.microsoft.com/office/drawing/2014/main" id="{8B2F63B3-FF35-7E67-0D27-CC8DBBA140AC}"/>
              </a:ext>
            </a:extLst>
          </p:cNvPr>
          <p:cNvSpPr txBox="1"/>
          <p:nvPr/>
        </p:nvSpPr>
        <p:spPr>
          <a:xfrm>
            <a:off x="2849404" y="685308"/>
            <a:ext cx="615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Web          Servers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76" name="TextBox 1075">
            <a:extLst>
              <a:ext uri="{FF2B5EF4-FFF2-40B4-BE49-F238E27FC236}">
                <a16:creationId xmlns:a16="http://schemas.microsoft.com/office/drawing/2014/main" id="{DF551C9F-CFCE-C930-4E52-305462163473}"/>
              </a:ext>
            </a:extLst>
          </p:cNvPr>
          <p:cNvSpPr txBox="1"/>
          <p:nvPr/>
        </p:nvSpPr>
        <p:spPr>
          <a:xfrm>
            <a:off x="3947501" y="686695"/>
            <a:ext cx="615058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Email          Servers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F7493D1-D61B-E5FD-5910-E21BA7953A1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332535" y="5185750"/>
            <a:ext cx="400032" cy="3659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AD653A-01EA-6B6D-DEEE-A4068F1DC46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969677" y="5185750"/>
            <a:ext cx="400032" cy="3659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2DB2F0-F560-9C87-4423-04D636C67A2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606818" y="5185750"/>
            <a:ext cx="400032" cy="365987"/>
          </a:xfrm>
          <a:prstGeom prst="rect">
            <a:avLst/>
          </a:prstGeom>
        </p:spPr>
      </p:pic>
      <p:pic>
        <p:nvPicPr>
          <p:cNvPr id="7" name="Graphic 6" descr="Thermometer outline">
            <a:extLst>
              <a:ext uri="{FF2B5EF4-FFF2-40B4-BE49-F238E27FC236}">
                <a16:creationId xmlns:a16="http://schemas.microsoft.com/office/drawing/2014/main" id="{3C1CC356-EE33-7FD3-730D-662A2CE8C4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983672" y="5824565"/>
            <a:ext cx="427761" cy="4277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6BB29C-E2CF-0326-09DA-9A7E08F8D607}"/>
              </a:ext>
            </a:extLst>
          </p:cNvPr>
          <p:cNvSpPr txBox="1"/>
          <p:nvPr/>
        </p:nvSpPr>
        <p:spPr>
          <a:xfrm>
            <a:off x="8508311" y="5860653"/>
            <a:ext cx="73151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IIoT / IoT Devices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B6E6FF-8B25-E56A-5030-E496EF6A91C4}"/>
              </a:ext>
            </a:extLst>
          </p:cNvPr>
          <p:cNvGrpSpPr/>
          <p:nvPr/>
        </p:nvGrpSpPr>
        <p:grpSpPr>
          <a:xfrm>
            <a:off x="8366419" y="524279"/>
            <a:ext cx="797270" cy="736334"/>
            <a:chOff x="4368385" y="-10394"/>
            <a:chExt cx="797270" cy="736334"/>
          </a:xfrm>
        </p:grpSpPr>
        <p:pic>
          <p:nvPicPr>
            <p:cNvPr id="169" name="Graphic 168" descr="Smart Phone outline">
              <a:extLst>
                <a:ext uri="{FF2B5EF4-FFF2-40B4-BE49-F238E27FC236}">
                  <a16:creationId xmlns:a16="http://schemas.microsoft.com/office/drawing/2014/main" id="{8CFA2140-0FD7-4329-CB47-058395A4A7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4368385" y="147005"/>
              <a:ext cx="457375" cy="457375"/>
            </a:xfrm>
            <a:prstGeom prst="rect">
              <a:avLst/>
            </a:prstGeom>
          </p:spPr>
        </p:pic>
        <p:pic>
          <p:nvPicPr>
            <p:cNvPr id="12" name="Graphic 11" descr="Tablet outline">
              <a:extLst>
                <a:ext uri="{FF2B5EF4-FFF2-40B4-BE49-F238E27FC236}">
                  <a16:creationId xmlns:a16="http://schemas.microsoft.com/office/drawing/2014/main" id="{63A2F5F2-BA03-9AF2-7568-D9FA95BBF5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4573342" y="302899"/>
              <a:ext cx="423041" cy="423041"/>
            </a:xfrm>
            <a:prstGeom prst="rect">
              <a:avLst/>
            </a:prstGeom>
          </p:spPr>
        </p:pic>
        <p:pic>
          <p:nvPicPr>
            <p:cNvPr id="13" name="Graphic 12" descr="Wireless outline">
              <a:extLst>
                <a:ext uri="{FF2B5EF4-FFF2-40B4-BE49-F238E27FC236}">
                  <a16:creationId xmlns:a16="http://schemas.microsoft.com/office/drawing/2014/main" id="{783BE78B-0641-1299-D029-801080F26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801984">
              <a:off x="4758373" y="-10394"/>
              <a:ext cx="407282" cy="407282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2868A17-AE90-64AE-9767-D068121F2650}"/>
              </a:ext>
            </a:extLst>
          </p:cNvPr>
          <p:cNvSpPr txBox="1"/>
          <p:nvPr/>
        </p:nvSpPr>
        <p:spPr>
          <a:xfrm>
            <a:off x="4162277" y="4512921"/>
            <a:ext cx="1105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Switch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BDEF27-C782-D0D6-ED9E-3CFD28F6A662}"/>
              </a:ext>
            </a:extLst>
          </p:cNvPr>
          <p:cNvSpPr txBox="1"/>
          <p:nvPr/>
        </p:nvSpPr>
        <p:spPr>
          <a:xfrm>
            <a:off x="7153578" y="4531758"/>
            <a:ext cx="1105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Switch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FCFAE93-99AC-FD8F-7ABA-B8235C860575}"/>
              </a:ext>
            </a:extLst>
          </p:cNvPr>
          <p:cNvSpPr txBox="1"/>
          <p:nvPr/>
        </p:nvSpPr>
        <p:spPr>
          <a:xfrm>
            <a:off x="10145858" y="4501525"/>
            <a:ext cx="11057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Switch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21" name="Graphic 20" descr="Server outline">
            <a:extLst>
              <a:ext uri="{FF2B5EF4-FFF2-40B4-BE49-F238E27FC236}">
                <a16:creationId xmlns:a16="http://schemas.microsoft.com/office/drawing/2014/main" id="{C5F75C45-A067-FE68-0C33-89446DD0023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706458" y="2497551"/>
            <a:ext cx="646766" cy="646766"/>
          </a:xfrm>
          <a:prstGeom prst="rect">
            <a:avLst/>
          </a:prstGeom>
        </p:spPr>
      </p:pic>
      <p:pic>
        <p:nvPicPr>
          <p:cNvPr id="22" name="Graphic 21" descr="Server outline">
            <a:extLst>
              <a:ext uri="{FF2B5EF4-FFF2-40B4-BE49-F238E27FC236}">
                <a16:creationId xmlns:a16="http://schemas.microsoft.com/office/drawing/2014/main" id="{84E57A7E-4FF4-9E60-5299-EE47955C8E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81459" y="2497551"/>
            <a:ext cx="646766" cy="646766"/>
          </a:xfrm>
          <a:prstGeom prst="rect">
            <a:avLst/>
          </a:prstGeom>
        </p:spPr>
      </p:pic>
      <p:pic>
        <p:nvPicPr>
          <p:cNvPr id="23" name="Graphic 22" descr="Server outline">
            <a:extLst>
              <a:ext uri="{FF2B5EF4-FFF2-40B4-BE49-F238E27FC236}">
                <a16:creationId xmlns:a16="http://schemas.microsoft.com/office/drawing/2014/main" id="{259B1CB4-188E-0D82-4A46-D5CC3A4113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200415" y="2497551"/>
            <a:ext cx="646766" cy="646766"/>
          </a:xfrm>
          <a:prstGeom prst="rect">
            <a:avLst/>
          </a:prstGeom>
        </p:spPr>
      </p:pic>
      <p:pic>
        <p:nvPicPr>
          <p:cNvPr id="24" name="Graphic 23" descr="Server outline">
            <a:extLst>
              <a:ext uri="{FF2B5EF4-FFF2-40B4-BE49-F238E27FC236}">
                <a16:creationId xmlns:a16="http://schemas.microsoft.com/office/drawing/2014/main" id="{C84488DF-F446-9AC5-35C7-B88E880EAFA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6656" y="1588606"/>
            <a:ext cx="646766" cy="646766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A0F651-1BC8-A5D4-9F89-960DCB081854}"/>
              </a:ext>
            </a:extLst>
          </p:cNvPr>
          <p:cNvCxnSpPr>
            <a:cxnSpLocks/>
            <a:stCxn id="1025" idx="2"/>
          </p:cNvCxnSpPr>
          <p:nvPr/>
        </p:nvCxnSpPr>
        <p:spPr>
          <a:xfrm>
            <a:off x="3544784" y="5551737"/>
            <a:ext cx="0" cy="397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B75F44DF-546C-CA1A-EAA0-FAE14ADADA26}"/>
              </a:ext>
            </a:extLst>
          </p:cNvPr>
          <p:cNvCxnSpPr>
            <a:cxnSpLocks/>
            <a:endCxn id="141" idx="0"/>
          </p:cNvCxnSpPr>
          <p:nvPr/>
        </p:nvCxnSpPr>
        <p:spPr>
          <a:xfrm>
            <a:off x="4194805" y="5551736"/>
            <a:ext cx="4697" cy="30066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" name="Graphic 108" descr="Gauge outline">
            <a:extLst>
              <a:ext uri="{FF2B5EF4-FFF2-40B4-BE49-F238E27FC236}">
                <a16:creationId xmlns:a16="http://schemas.microsoft.com/office/drawing/2014/main" id="{09F56D3C-6019-124E-3674-C7A142B4F103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3305488" y="5802663"/>
            <a:ext cx="485313" cy="485313"/>
          </a:xfrm>
          <a:prstGeom prst="rect">
            <a:avLst/>
          </a:prstGeom>
        </p:spPr>
      </p:pic>
      <p:pic>
        <p:nvPicPr>
          <p:cNvPr id="141" name="Graphic 140" descr="Thermometer outline">
            <a:extLst>
              <a:ext uri="{FF2B5EF4-FFF2-40B4-BE49-F238E27FC236}">
                <a16:creationId xmlns:a16="http://schemas.microsoft.com/office/drawing/2014/main" id="{2691BE62-8EB9-2629-5FED-C95DAAD3F33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85621" y="5852404"/>
            <a:ext cx="427761" cy="427761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CEA9414-7846-0448-1059-53D67A265040}"/>
              </a:ext>
            </a:extLst>
          </p:cNvPr>
          <p:cNvCxnSpPr>
            <a:cxnSpLocks/>
          </p:cNvCxnSpPr>
          <p:nvPr/>
        </p:nvCxnSpPr>
        <p:spPr>
          <a:xfrm>
            <a:off x="4883326" y="5549123"/>
            <a:ext cx="0" cy="38737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D9F5029-C02B-BF55-370D-77FF3295156F}"/>
              </a:ext>
            </a:extLst>
          </p:cNvPr>
          <p:cNvCxnSpPr>
            <a:cxnSpLocks/>
          </p:cNvCxnSpPr>
          <p:nvPr/>
        </p:nvCxnSpPr>
        <p:spPr>
          <a:xfrm>
            <a:off x="6539538" y="5538890"/>
            <a:ext cx="0" cy="397605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F6C5464-8769-6498-F049-667C44463CEA}"/>
              </a:ext>
            </a:extLst>
          </p:cNvPr>
          <p:cNvCxnSpPr>
            <a:cxnSpLocks/>
          </p:cNvCxnSpPr>
          <p:nvPr/>
        </p:nvCxnSpPr>
        <p:spPr>
          <a:xfrm>
            <a:off x="7189559" y="5538889"/>
            <a:ext cx="4697" cy="30066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22313B6F-E3A0-C287-EA60-F645BF11E8B1}"/>
              </a:ext>
            </a:extLst>
          </p:cNvPr>
          <p:cNvCxnSpPr>
            <a:cxnSpLocks/>
          </p:cNvCxnSpPr>
          <p:nvPr/>
        </p:nvCxnSpPr>
        <p:spPr>
          <a:xfrm>
            <a:off x="7841360" y="5536276"/>
            <a:ext cx="4697" cy="40021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Gauge outline">
            <a:extLst>
              <a:ext uri="{FF2B5EF4-FFF2-40B4-BE49-F238E27FC236}">
                <a16:creationId xmlns:a16="http://schemas.microsoft.com/office/drawing/2014/main" id="{0FEF1D97-56AE-21BE-E47F-63799AA88DFB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6302360" y="5774824"/>
            <a:ext cx="485313" cy="485313"/>
          </a:xfrm>
          <a:prstGeom prst="rect">
            <a:avLst/>
          </a:prstGeom>
        </p:spPr>
      </p:pic>
      <p:pic>
        <p:nvPicPr>
          <p:cNvPr id="9" name="Graphic 8" descr="Robot Hand outline">
            <a:extLst>
              <a:ext uri="{FF2B5EF4-FFF2-40B4-BE49-F238E27FC236}">
                <a16:creationId xmlns:a16="http://schemas.microsoft.com/office/drawing/2014/main" id="{9FEFB0B4-3D4E-08D5-4FA9-B3A0BC2467C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89072" y="5773790"/>
            <a:ext cx="529310" cy="529310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9FAD52-ED1B-13C7-CB0D-460C99F014CD}"/>
              </a:ext>
            </a:extLst>
          </p:cNvPr>
          <p:cNvCxnSpPr>
            <a:cxnSpLocks/>
            <a:endCxn id="136" idx="0"/>
          </p:cNvCxnSpPr>
          <p:nvPr/>
        </p:nvCxnSpPr>
        <p:spPr>
          <a:xfrm flipH="1">
            <a:off x="9597599" y="5533261"/>
            <a:ext cx="1524" cy="3112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6982D-F3D8-F9AD-4092-384AAC8E42BA}"/>
              </a:ext>
            </a:extLst>
          </p:cNvPr>
          <p:cNvCxnSpPr>
            <a:cxnSpLocks/>
          </p:cNvCxnSpPr>
          <p:nvPr/>
        </p:nvCxnSpPr>
        <p:spPr>
          <a:xfrm>
            <a:off x="10227112" y="5533260"/>
            <a:ext cx="4697" cy="30066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05123A5-8497-509C-B33C-53845D8011DB}"/>
              </a:ext>
            </a:extLst>
          </p:cNvPr>
          <p:cNvCxnSpPr>
            <a:cxnSpLocks/>
          </p:cNvCxnSpPr>
          <p:nvPr/>
        </p:nvCxnSpPr>
        <p:spPr>
          <a:xfrm>
            <a:off x="10843562" y="5444403"/>
            <a:ext cx="6771" cy="43904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6" name="Graphic 135" descr="Internet Banking outline">
            <a:extLst>
              <a:ext uri="{FF2B5EF4-FFF2-40B4-BE49-F238E27FC236}">
                <a16:creationId xmlns:a16="http://schemas.microsoft.com/office/drawing/2014/main" id="{51FCAC56-77B1-2EC6-D0FF-79AE4A9968AA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9370464" y="5844508"/>
            <a:ext cx="454269" cy="454269"/>
          </a:xfrm>
          <a:prstGeom prst="rect">
            <a:avLst/>
          </a:prstGeom>
        </p:spPr>
      </p:pic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7D0F8D86-57FC-5B9A-FB2E-D6011A0B4093}"/>
              </a:ext>
            </a:extLst>
          </p:cNvPr>
          <p:cNvCxnSpPr>
            <a:stCxn id="1025" idx="0"/>
            <a:endCxn id="1028" idx="0"/>
          </p:cNvCxnSpPr>
          <p:nvPr/>
        </p:nvCxnSpPr>
        <p:spPr>
          <a:xfrm rot="5400000" flipH="1" flipV="1">
            <a:off x="4201007" y="4529527"/>
            <a:ext cx="12700" cy="1312446"/>
          </a:xfrm>
          <a:prstGeom prst="bentConnector3">
            <a:avLst>
              <a:gd name="adj1" fmla="val 23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Connector: Elbow 60">
            <a:extLst>
              <a:ext uri="{FF2B5EF4-FFF2-40B4-BE49-F238E27FC236}">
                <a16:creationId xmlns:a16="http://schemas.microsoft.com/office/drawing/2014/main" id="{541B22C3-435D-92CB-F11C-7D5A0C8E4F4E}"/>
              </a:ext>
            </a:extLst>
          </p:cNvPr>
          <p:cNvCxnSpPr/>
          <p:nvPr/>
        </p:nvCxnSpPr>
        <p:spPr>
          <a:xfrm rot="5400000" flipH="1" flipV="1">
            <a:off x="7178787" y="4523177"/>
            <a:ext cx="12700" cy="1312446"/>
          </a:xfrm>
          <a:prstGeom prst="bentConnector3">
            <a:avLst>
              <a:gd name="adj1" fmla="val 23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F6FEF8A4-8941-C17A-A00F-20C9EBE278B0}"/>
              </a:ext>
            </a:extLst>
          </p:cNvPr>
          <p:cNvCxnSpPr/>
          <p:nvPr/>
        </p:nvCxnSpPr>
        <p:spPr>
          <a:xfrm rot="5400000" flipH="1" flipV="1">
            <a:off x="10180989" y="4516827"/>
            <a:ext cx="12700" cy="1312446"/>
          </a:xfrm>
          <a:prstGeom prst="bentConnector3">
            <a:avLst>
              <a:gd name="adj1" fmla="val 2350000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9BFFDE2F-01F2-F49C-4E67-862705852E76}"/>
              </a:ext>
            </a:extLst>
          </p:cNvPr>
          <p:cNvCxnSpPr>
            <a:cxnSpLocks/>
            <a:endCxn id="1035" idx="2"/>
          </p:cNvCxnSpPr>
          <p:nvPr/>
        </p:nvCxnSpPr>
        <p:spPr>
          <a:xfrm flipH="1" flipV="1">
            <a:off x="7189992" y="4822156"/>
            <a:ext cx="1915" cy="3607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834CD41-C60F-5FE1-D240-59264E8F60EF}"/>
              </a:ext>
            </a:extLst>
          </p:cNvPr>
          <p:cNvCxnSpPr>
            <a:cxnSpLocks/>
          </p:cNvCxnSpPr>
          <p:nvPr/>
        </p:nvCxnSpPr>
        <p:spPr>
          <a:xfrm flipH="1" flipV="1">
            <a:off x="10170642" y="4807253"/>
            <a:ext cx="1915" cy="3607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0AAED6F1-A4E5-6E3F-37DC-4FDFB89148CF}"/>
              </a:ext>
            </a:extLst>
          </p:cNvPr>
          <p:cNvCxnSpPr>
            <a:cxnSpLocks/>
          </p:cNvCxnSpPr>
          <p:nvPr/>
        </p:nvCxnSpPr>
        <p:spPr>
          <a:xfrm flipH="1" flipV="1">
            <a:off x="4198332" y="4819213"/>
            <a:ext cx="1915" cy="3607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A9CFFE6D-2C09-B5C8-965D-0468A9D73DD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182154" y="3860215"/>
            <a:ext cx="12700" cy="720237"/>
          </a:xfrm>
          <a:prstGeom prst="bentConnector3">
            <a:avLst>
              <a:gd name="adj1" fmla="val 1513433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F7AB342-3FEB-E7FE-D696-B4888372A85A}"/>
              </a:ext>
            </a:extLst>
          </p:cNvPr>
          <p:cNvCxnSpPr>
            <a:cxnSpLocks/>
            <a:stCxn id="1065" idx="0"/>
          </p:cNvCxnSpPr>
          <p:nvPr/>
        </p:nvCxnSpPr>
        <p:spPr>
          <a:xfrm flipV="1">
            <a:off x="4198675" y="4403405"/>
            <a:ext cx="0" cy="8907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9AC5FDE9-A48C-DAEE-91D6-BC943EC8BECF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64730" y="3868222"/>
            <a:ext cx="12700" cy="720237"/>
          </a:xfrm>
          <a:prstGeom prst="bentConnector3">
            <a:avLst>
              <a:gd name="adj1" fmla="val 1513433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>
            <a:extLst>
              <a:ext uri="{FF2B5EF4-FFF2-40B4-BE49-F238E27FC236}">
                <a16:creationId xmlns:a16="http://schemas.microsoft.com/office/drawing/2014/main" id="{0F6F3DE0-188B-6523-B146-485146AB83DE}"/>
              </a:ext>
            </a:extLst>
          </p:cNvPr>
          <p:cNvCxnSpPr>
            <a:cxnSpLocks/>
          </p:cNvCxnSpPr>
          <p:nvPr/>
        </p:nvCxnSpPr>
        <p:spPr>
          <a:xfrm flipV="1">
            <a:off x="7181251" y="4411412"/>
            <a:ext cx="0" cy="8907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B912FAA0-3BB9-7BD3-BF2E-7149D0B91FE4}"/>
              </a:ext>
            </a:extLst>
          </p:cNvPr>
          <p:cNvCxnSpPr>
            <a:cxnSpLocks/>
          </p:cNvCxnSpPr>
          <p:nvPr/>
        </p:nvCxnSpPr>
        <p:spPr>
          <a:xfrm rot="16200000" flipH="1">
            <a:off x="10149771" y="3861597"/>
            <a:ext cx="12700" cy="720237"/>
          </a:xfrm>
          <a:prstGeom prst="bentConnector3">
            <a:avLst>
              <a:gd name="adj1" fmla="val 1513433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28A33FB-29B2-8F64-801D-A82C814472F2}"/>
              </a:ext>
            </a:extLst>
          </p:cNvPr>
          <p:cNvCxnSpPr>
            <a:cxnSpLocks/>
          </p:cNvCxnSpPr>
          <p:nvPr/>
        </p:nvCxnSpPr>
        <p:spPr>
          <a:xfrm flipV="1">
            <a:off x="10166292" y="4404787"/>
            <a:ext cx="0" cy="8907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Connector: Elbow 96">
            <a:extLst>
              <a:ext uri="{FF2B5EF4-FFF2-40B4-BE49-F238E27FC236}">
                <a16:creationId xmlns:a16="http://schemas.microsoft.com/office/drawing/2014/main" id="{8ED356E9-2AE6-3627-5BDC-FB360946E822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91305" y="3427825"/>
            <a:ext cx="12700" cy="720237"/>
          </a:xfrm>
          <a:prstGeom prst="bentConnector3">
            <a:avLst>
              <a:gd name="adj1" fmla="val 617882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9DAF84EB-FA8E-E4D1-08A7-0DD68ABE1DC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67357" y="3398183"/>
            <a:ext cx="12700" cy="720237"/>
          </a:xfrm>
          <a:prstGeom prst="bentConnector3">
            <a:avLst>
              <a:gd name="adj1" fmla="val 564157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Connector: Elbow 102">
            <a:extLst>
              <a:ext uri="{FF2B5EF4-FFF2-40B4-BE49-F238E27FC236}">
                <a16:creationId xmlns:a16="http://schemas.microsoft.com/office/drawing/2014/main" id="{83D22AED-622A-33A9-5D99-1448479102A4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0140142" y="3378674"/>
            <a:ext cx="12700" cy="720237"/>
          </a:xfrm>
          <a:prstGeom prst="bentConnector3">
            <a:avLst>
              <a:gd name="adj1" fmla="val 349236"/>
            </a:avLst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0F77DD8-07FF-7AF1-5551-DDDFEB76410C}"/>
              </a:ext>
            </a:extLst>
          </p:cNvPr>
          <p:cNvCxnSpPr>
            <a:cxnSpLocks/>
          </p:cNvCxnSpPr>
          <p:nvPr/>
        </p:nvCxnSpPr>
        <p:spPr>
          <a:xfrm>
            <a:off x="4189936" y="3264265"/>
            <a:ext cx="243346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049638A-B0E9-F446-2E6B-2BA501508FDB}"/>
              </a:ext>
            </a:extLst>
          </p:cNvPr>
          <p:cNvCxnSpPr>
            <a:cxnSpLocks/>
          </p:cNvCxnSpPr>
          <p:nvPr/>
        </p:nvCxnSpPr>
        <p:spPr>
          <a:xfrm flipV="1">
            <a:off x="6927862" y="3261814"/>
            <a:ext cx="3210696" cy="1000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0D028C0-6FDB-C6CF-E637-5170B0001F8D}"/>
              </a:ext>
            </a:extLst>
          </p:cNvPr>
          <p:cNvCxnSpPr>
            <a:cxnSpLocks/>
          </p:cNvCxnSpPr>
          <p:nvPr/>
        </p:nvCxnSpPr>
        <p:spPr>
          <a:xfrm flipV="1">
            <a:off x="10138558" y="3261814"/>
            <a:ext cx="0" cy="124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ECF7EC55-3FAB-DC46-3DBD-31990593B016}"/>
              </a:ext>
            </a:extLst>
          </p:cNvPr>
          <p:cNvCxnSpPr>
            <a:cxnSpLocks/>
          </p:cNvCxnSpPr>
          <p:nvPr/>
        </p:nvCxnSpPr>
        <p:spPr>
          <a:xfrm flipV="1">
            <a:off x="7181251" y="3581454"/>
            <a:ext cx="0" cy="10942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DB2E80B4-62D9-452E-E92C-5EA21152B34F}"/>
              </a:ext>
            </a:extLst>
          </p:cNvPr>
          <p:cNvCxnSpPr>
            <a:cxnSpLocks/>
          </p:cNvCxnSpPr>
          <p:nvPr/>
        </p:nvCxnSpPr>
        <p:spPr>
          <a:xfrm flipV="1">
            <a:off x="4191944" y="3261814"/>
            <a:ext cx="0" cy="124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8" name="Picture 1037">
            <a:extLst>
              <a:ext uri="{FF2B5EF4-FFF2-40B4-BE49-F238E27FC236}">
                <a16:creationId xmlns:a16="http://schemas.microsoft.com/office/drawing/2014/main" id="{B0064E63-644F-2C0D-843C-A33A651C117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601555" y="2969468"/>
            <a:ext cx="362071" cy="359265"/>
          </a:xfrm>
          <a:prstGeom prst="rect">
            <a:avLst/>
          </a:prstGeom>
        </p:spPr>
      </p:pic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B8A1EE6B-D543-1D90-8538-5F9B464B1D01}"/>
              </a:ext>
            </a:extLst>
          </p:cNvPr>
          <p:cNvCxnSpPr>
            <a:cxnSpLocks/>
          </p:cNvCxnSpPr>
          <p:nvPr/>
        </p:nvCxnSpPr>
        <p:spPr>
          <a:xfrm flipV="1">
            <a:off x="6782591" y="2660469"/>
            <a:ext cx="334" cy="299474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ED15635C-6C5E-1657-6D9E-D346B38DCFCA}"/>
              </a:ext>
            </a:extLst>
          </p:cNvPr>
          <p:cNvCxnSpPr>
            <a:cxnSpLocks/>
          </p:cNvCxnSpPr>
          <p:nvPr/>
        </p:nvCxnSpPr>
        <p:spPr>
          <a:xfrm flipV="1">
            <a:off x="6784470" y="1841171"/>
            <a:ext cx="0" cy="41354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71840132-AB5B-2D11-F353-46CBE4A830A1}"/>
              </a:ext>
            </a:extLst>
          </p:cNvPr>
          <p:cNvCxnSpPr>
            <a:cxnSpLocks/>
          </p:cNvCxnSpPr>
          <p:nvPr/>
        </p:nvCxnSpPr>
        <p:spPr>
          <a:xfrm flipH="1" flipV="1">
            <a:off x="6780407" y="1257631"/>
            <a:ext cx="844" cy="16794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>
            <a:extLst>
              <a:ext uri="{FF2B5EF4-FFF2-40B4-BE49-F238E27FC236}">
                <a16:creationId xmlns:a16="http://schemas.microsoft.com/office/drawing/2014/main" id="{1925FFF1-2784-8BED-6BA1-92E7A224937D}"/>
              </a:ext>
            </a:extLst>
          </p:cNvPr>
          <p:cNvCxnSpPr>
            <a:cxnSpLocks/>
            <a:endCxn id="178" idx="0"/>
          </p:cNvCxnSpPr>
          <p:nvPr/>
        </p:nvCxnSpPr>
        <p:spPr>
          <a:xfrm flipH="1">
            <a:off x="3888231" y="2497551"/>
            <a:ext cx="2651307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778E4689-2CB8-A32F-A75E-B72A28201CDB}"/>
              </a:ext>
            </a:extLst>
          </p:cNvPr>
          <p:cNvCxnSpPr>
            <a:cxnSpLocks/>
            <a:stCxn id="1038" idx="2"/>
          </p:cNvCxnSpPr>
          <p:nvPr/>
        </p:nvCxnSpPr>
        <p:spPr>
          <a:xfrm rot="16200000" flipH="1">
            <a:off x="6844850" y="3266474"/>
            <a:ext cx="148814" cy="273332"/>
          </a:xfrm>
          <a:prstGeom prst="bentConnector2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phic 14" descr="Full Brick Wall outline">
            <a:extLst>
              <a:ext uri="{FF2B5EF4-FFF2-40B4-BE49-F238E27FC236}">
                <a16:creationId xmlns:a16="http://schemas.microsoft.com/office/drawing/2014/main" id="{A68C0C60-E3AD-EA5B-3EC5-9B12D0194E89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60549" y="2111507"/>
            <a:ext cx="649000" cy="649000"/>
          </a:xfrm>
          <a:prstGeom prst="rect">
            <a:avLst/>
          </a:prstGeom>
        </p:spPr>
      </p:pic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CE6F9DD6-848C-B374-9BB8-B659C8FA3790}"/>
              </a:ext>
            </a:extLst>
          </p:cNvPr>
          <p:cNvCxnSpPr>
            <a:cxnSpLocks/>
            <a:endCxn id="178" idx="0"/>
          </p:cNvCxnSpPr>
          <p:nvPr/>
        </p:nvCxnSpPr>
        <p:spPr>
          <a:xfrm flipV="1">
            <a:off x="3888231" y="2497551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81520953-F751-0983-CB4A-5D0A93D6CBAD}"/>
              </a:ext>
            </a:extLst>
          </p:cNvPr>
          <p:cNvCxnSpPr>
            <a:cxnSpLocks/>
          </p:cNvCxnSpPr>
          <p:nvPr/>
        </p:nvCxnSpPr>
        <p:spPr>
          <a:xfrm flipV="1">
            <a:off x="4691583" y="2489655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Straight Connector 1083">
            <a:extLst>
              <a:ext uri="{FF2B5EF4-FFF2-40B4-BE49-F238E27FC236}">
                <a16:creationId xmlns:a16="http://schemas.microsoft.com/office/drawing/2014/main" id="{5FE1E3E5-36E9-4BAE-1276-150F1F188268}"/>
              </a:ext>
            </a:extLst>
          </p:cNvPr>
          <p:cNvCxnSpPr>
            <a:cxnSpLocks/>
          </p:cNvCxnSpPr>
          <p:nvPr/>
        </p:nvCxnSpPr>
        <p:spPr>
          <a:xfrm flipV="1">
            <a:off x="5523798" y="2489654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213E747E-D5A6-5559-D19E-FE19E3F489DE}"/>
              </a:ext>
            </a:extLst>
          </p:cNvPr>
          <p:cNvCxnSpPr>
            <a:cxnSpLocks/>
          </p:cNvCxnSpPr>
          <p:nvPr/>
        </p:nvCxnSpPr>
        <p:spPr>
          <a:xfrm flipH="1">
            <a:off x="7012708" y="2489654"/>
            <a:ext cx="26107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Connector 1085">
            <a:extLst>
              <a:ext uri="{FF2B5EF4-FFF2-40B4-BE49-F238E27FC236}">
                <a16:creationId xmlns:a16="http://schemas.microsoft.com/office/drawing/2014/main" id="{4AA4348A-836B-03D5-C57A-10FC1703E1CD}"/>
              </a:ext>
            </a:extLst>
          </p:cNvPr>
          <p:cNvCxnSpPr>
            <a:cxnSpLocks/>
          </p:cNvCxnSpPr>
          <p:nvPr/>
        </p:nvCxnSpPr>
        <p:spPr>
          <a:xfrm flipV="1">
            <a:off x="8006850" y="2489654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Straight Connector 1086">
            <a:extLst>
              <a:ext uri="{FF2B5EF4-FFF2-40B4-BE49-F238E27FC236}">
                <a16:creationId xmlns:a16="http://schemas.microsoft.com/office/drawing/2014/main" id="{1C0901B3-C392-9E77-C1F1-F62B57128E65}"/>
              </a:ext>
            </a:extLst>
          </p:cNvPr>
          <p:cNvCxnSpPr>
            <a:cxnSpLocks/>
          </p:cNvCxnSpPr>
          <p:nvPr/>
        </p:nvCxnSpPr>
        <p:spPr>
          <a:xfrm flipV="1">
            <a:off x="8810202" y="2481758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>
            <a:extLst>
              <a:ext uri="{FF2B5EF4-FFF2-40B4-BE49-F238E27FC236}">
                <a16:creationId xmlns:a16="http://schemas.microsoft.com/office/drawing/2014/main" id="{103CF52D-C0E4-CCA6-66D7-6E174548621C}"/>
              </a:ext>
            </a:extLst>
          </p:cNvPr>
          <p:cNvCxnSpPr>
            <a:cxnSpLocks/>
          </p:cNvCxnSpPr>
          <p:nvPr/>
        </p:nvCxnSpPr>
        <p:spPr>
          <a:xfrm flipV="1">
            <a:off x="9631824" y="2481757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>
            <a:extLst>
              <a:ext uri="{FF2B5EF4-FFF2-40B4-BE49-F238E27FC236}">
                <a16:creationId xmlns:a16="http://schemas.microsoft.com/office/drawing/2014/main" id="{7F793FC3-B35A-F0FA-C72A-74AB73A7F03F}"/>
              </a:ext>
            </a:extLst>
          </p:cNvPr>
          <p:cNvCxnSpPr>
            <a:cxnSpLocks/>
          </p:cNvCxnSpPr>
          <p:nvPr/>
        </p:nvCxnSpPr>
        <p:spPr>
          <a:xfrm flipH="1">
            <a:off x="3492347" y="1605064"/>
            <a:ext cx="3103763" cy="495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51C53AC9-E8B9-849D-7861-697A0EA5B8A8}"/>
              </a:ext>
            </a:extLst>
          </p:cNvPr>
          <p:cNvCxnSpPr>
            <a:cxnSpLocks/>
          </p:cNvCxnSpPr>
          <p:nvPr/>
        </p:nvCxnSpPr>
        <p:spPr>
          <a:xfrm flipV="1">
            <a:off x="3497091" y="1616085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>
            <a:extLst>
              <a:ext uri="{FF2B5EF4-FFF2-40B4-BE49-F238E27FC236}">
                <a16:creationId xmlns:a16="http://schemas.microsoft.com/office/drawing/2014/main" id="{A9EEC566-8D03-FEFC-E539-28EAD7885869}"/>
              </a:ext>
            </a:extLst>
          </p:cNvPr>
          <p:cNvCxnSpPr>
            <a:cxnSpLocks/>
          </p:cNvCxnSpPr>
          <p:nvPr/>
        </p:nvCxnSpPr>
        <p:spPr>
          <a:xfrm flipV="1">
            <a:off x="5078355" y="1597168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01131012-0388-F557-0EA0-E59F74CBA029}"/>
              </a:ext>
            </a:extLst>
          </p:cNvPr>
          <p:cNvCxnSpPr>
            <a:cxnSpLocks/>
          </p:cNvCxnSpPr>
          <p:nvPr/>
        </p:nvCxnSpPr>
        <p:spPr>
          <a:xfrm flipV="1">
            <a:off x="5650220" y="1597167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7270EF0B-741D-B052-491E-639DBB1E8CA7}"/>
              </a:ext>
            </a:extLst>
          </p:cNvPr>
          <p:cNvCxnSpPr>
            <a:cxnSpLocks/>
          </p:cNvCxnSpPr>
          <p:nvPr/>
        </p:nvCxnSpPr>
        <p:spPr>
          <a:xfrm flipH="1">
            <a:off x="6993433" y="1603730"/>
            <a:ext cx="2971144" cy="698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Connector 153">
            <a:extLst>
              <a:ext uri="{FF2B5EF4-FFF2-40B4-BE49-F238E27FC236}">
                <a16:creationId xmlns:a16="http://schemas.microsoft.com/office/drawing/2014/main" id="{409F06DF-AF66-511F-CEB5-403C06AC917F}"/>
              </a:ext>
            </a:extLst>
          </p:cNvPr>
          <p:cNvCxnSpPr>
            <a:cxnSpLocks/>
          </p:cNvCxnSpPr>
          <p:nvPr/>
        </p:nvCxnSpPr>
        <p:spPr>
          <a:xfrm flipV="1">
            <a:off x="8389413" y="1611171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Connector 156">
            <a:extLst>
              <a:ext uri="{FF2B5EF4-FFF2-40B4-BE49-F238E27FC236}">
                <a16:creationId xmlns:a16="http://schemas.microsoft.com/office/drawing/2014/main" id="{FBAE9528-BF20-037F-B339-DB14D72AAE3C}"/>
              </a:ext>
            </a:extLst>
          </p:cNvPr>
          <p:cNvCxnSpPr>
            <a:cxnSpLocks/>
          </p:cNvCxnSpPr>
          <p:nvPr/>
        </p:nvCxnSpPr>
        <p:spPr>
          <a:xfrm flipV="1">
            <a:off x="9955282" y="1606005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Straight Connector 161">
            <a:extLst>
              <a:ext uri="{FF2B5EF4-FFF2-40B4-BE49-F238E27FC236}">
                <a16:creationId xmlns:a16="http://schemas.microsoft.com/office/drawing/2014/main" id="{740E54F3-0390-3CC9-7AB1-C571A17C8EEE}"/>
              </a:ext>
            </a:extLst>
          </p:cNvPr>
          <p:cNvCxnSpPr>
            <a:cxnSpLocks/>
          </p:cNvCxnSpPr>
          <p:nvPr/>
        </p:nvCxnSpPr>
        <p:spPr>
          <a:xfrm flipH="1">
            <a:off x="3636770" y="1257344"/>
            <a:ext cx="2901374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Connector 163">
            <a:extLst>
              <a:ext uri="{FF2B5EF4-FFF2-40B4-BE49-F238E27FC236}">
                <a16:creationId xmlns:a16="http://schemas.microsoft.com/office/drawing/2014/main" id="{7CA983D3-5414-B748-3B29-98CDC4DDE910}"/>
              </a:ext>
            </a:extLst>
          </p:cNvPr>
          <p:cNvCxnSpPr>
            <a:cxnSpLocks/>
          </p:cNvCxnSpPr>
          <p:nvPr/>
        </p:nvCxnSpPr>
        <p:spPr>
          <a:xfrm flipV="1">
            <a:off x="3648712" y="1166235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>
            <a:extLst>
              <a:ext uri="{FF2B5EF4-FFF2-40B4-BE49-F238E27FC236}">
                <a16:creationId xmlns:a16="http://schemas.microsoft.com/office/drawing/2014/main" id="{E9EFC25F-B044-7208-6480-66FCF5C0AA2B}"/>
              </a:ext>
            </a:extLst>
          </p:cNvPr>
          <p:cNvCxnSpPr>
            <a:cxnSpLocks/>
          </p:cNvCxnSpPr>
          <p:nvPr/>
        </p:nvCxnSpPr>
        <p:spPr>
          <a:xfrm flipV="1">
            <a:off x="4743378" y="1160751"/>
            <a:ext cx="0" cy="9868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7BB98893-D20F-2F62-1562-5B2EF8CD84DB}"/>
              </a:ext>
            </a:extLst>
          </p:cNvPr>
          <p:cNvCxnSpPr>
            <a:cxnSpLocks/>
          </p:cNvCxnSpPr>
          <p:nvPr/>
        </p:nvCxnSpPr>
        <p:spPr>
          <a:xfrm>
            <a:off x="7012708" y="1252722"/>
            <a:ext cx="404815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94" name="Graphic 1093" descr="Full Brick Wall outline">
            <a:extLst>
              <a:ext uri="{FF2B5EF4-FFF2-40B4-BE49-F238E27FC236}">
                <a16:creationId xmlns:a16="http://schemas.microsoft.com/office/drawing/2014/main" id="{C0C313FE-0B63-A581-3162-1348FF64BFF3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024860" y="3319492"/>
            <a:ext cx="327288" cy="327288"/>
          </a:xfrm>
          <a:prstGeom prst="rect">
            <a:avLst/>
          </a:prstGeom>
        </p:spPr>
      </p:pic>
      <p:cxnSp>
        <p:nvCxnSpPr>
          <p:cNvPr id="1103" name="Straight Connector 1102">
            <a:extLst>
              <a:ext uri="{FF2B5EF4-FFF2-40B4-BE49-F238E27FC236}">
                <a16:creationId xmlns:a16="http://schemas.microsoft.com/office/drawing/2014/main" id="{147C5B4D-7BDD-991C-706D-6492846EAFBB}"/>
              </a:ext>
            </a:extLst>
          </p:cNvPr>
          <p:cNvCxnSpPr>
            <a:cxnSpLocks/>
          </p:cNvCxnSpPr>
          <p:nvPr/>
        </p:nvCxnSpPr>
        <p:spPr>
          <a:xfrm flipV="1">
            <a:off x="4192035" y="3584435"/>
            <a:ext cx="0" cy="12468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04" name="Graphic 1103" descr="Full Brick Wall outline">
            <a:extLst>
              <a:ext uri="{FF2B5EF4-FFF2-40B4-BE49-F238E27FC236}">
                <a16:creationId xmlns:a16="http://schemas.microsoft.com/office/drawing/2014/main" id="{8E4EFB65-AFE6-9D69-E0A5-DC56D46A2C6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019321" y="3315550"/>
            <a:ext cx="327288" cy="327288"/>
          </a:xfrm>
          <a:prstGeom prst="rect">
            <a:avLst/>
          </a:prstGeom>
        </p:spPr>
      </p:pic>
      <p:pic>
        <p:nvPicPr>
          <p:cNvPr id="1112" name="Graphic 1111" descr="Full Brick Wall outline">
            <a:extLst>
              <a:ext uri="{FF2B5EF4-FFF2-40B4-BE49-F238E27FC236}">
                <a16:creationId xmlns:a16="http://schemas.microsoft.com/office/drawing/2014/main" id="{74C1E50D-9CB9-55CF-8DC2-08F3B43B56B6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9974914" y="3321837"/>
            <a:ext cx="327288" cy="327288"/>
          </a:xfrm>
          <a:prstGeom prst="rect">
            <a:avLst/>
          </a:prstGeom>
        </p:spPr>
      </p:pic>
      <p:cxnSp>
        <p:nvCxnSpPr>
          <p:cNvPr id="1113" name="Straight Connector 1112">
            <a:extLst>
              <a:ext uri="{FF2B5EF4-FFF2-40B4-BE49-F238E27FC236}">
                <a16:creationId xmlns:a16="http://schemas.microsoft.com/office/drawing/2014/main" id="{C0E5965B-2532-EFA7-AD9D-836A64DB89BE}"/>
              </a:ext>
            </a:extLst>
          </p:cNvPr>
          <p:cNvCxnSpPr>
            <a:cxnSpLocks/>
          </p:cNvCxnSpPr>
          <p:nvPr/>
        </p:nvCxnSpPr>
        <p:spPr>
          <a:xfrm flipV="1">
            <a:off x="10138558" y="3591374"/>
            <a:ext cx="0" cy="10942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7" name="Straight Connector 1116">
            <a:extLst>
              <a:ext uri="{FF2B5EF4-FFF2-40B4-BE49-F238E27FC236}">
                <a16:creationId xmlns:a16="http://schemas.microsoft.com/office/drawing/2014/main" id="{C76F0107-7BA7-80C5-0A05-DDB1C174B2A9}"/>
              </a:ext>
            </a:extLst>
          </p:cNvPr>
          <p:cNvCxnSpPr>
            <a:cxnSpLocks/>
          </p:cNvCxnSpPr>
          <p:nvPr/>
        </p:nvCxnSpPr>
        <p:spPr>
          <a:xfrm>
            <a:off x="3694014" y="4679088"/>
            <a:ext cx="36903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24C138-5E1D-6A73-366F-94D687C1429C}"/>
              </a:ext>
            </a:extLst>
          </p:cNvPr>
          <p:cNvCxnSpPr>
            <a:cxnSpLocks/>
          </p:cNvCxnSpPr>
          <p:nvPr/>
        </p:nvCxnSpPr>
        <p:spPr>
          <a:xfrm>
            <a:off x="6680902" y="4674385"/>
            <a:ext cx="36903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9D1808CF-9666-2CAA-6688-879E844C6941}"/>
              </a:ext>
            </a:extLst>
          </p:cNvPr>
          <p:cNvCxnSpPr>
            <a:cxnSpLocks/>
          </p:cNvCxnSpPr>
          <p:nvPr/>
        </p:nvCxnSpPr>
        <p:spPr>
          <a:xfrm>
            <a:off x="9626610" y="4683554"/>
            <a:ext cx="369034" cy="0"/>
          </a:xfrm>
          <a:prstGeom prst="line">
            <a:avLst/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074723E-AA16-1533-D2EF-556BB131CB06}"/>
              </a:ext>
            </a:extLst>
          </p:cNvPr>
          <p:cNvSpPr txBox="1"/>
          <p:nvPr/>
        </p:nvSpPr>
        <p:spPr>
          <a:xfrm>
            <a:off x="3445799" y="3367458"/>
            <a:ext cx="662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694EB9F-0910-1D01-9BA6-D3628A5F66A9}"/>
              </a:ext>
            </a:extLst>
          </p:cNvPr>
          <p:cNvSpPr txBox="1"/>
          <p:nvPr/>
        </p:nvSpPr>
        <p:spPr>
          <a:xfrm>
            <a:off x="7237631" y="3355982"/>
            <a:ext cx="662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0FB6BA7-392E-AC84-9A0E-262279E07D17}"/>
              </a:ext>
            </a:extLst>
          </p:cNvPr>
          <p:cNvSpPr txBox="1"/>
          <p:nvPr/>
        </p:nvSpPr>
        <p:spPr>
          <a:xfrm>
            <a:off x="10191688" y="3347401"/>
            <a:ext cx="66255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Firewall</a:t>
            </a:r>
            <a:endParaRPr lang="en-AU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066" name="Graphic 1065" descr="Full Brick Wall outline">
            <a:extLst>
              <a:ext uri="{FF2B5EF4-FFF2-40B4-BE49-F238E27FC236}">
                <a16:creationId xmlns:a16="http://schemas.microsoft.com/office/drawing/2014/main" id="{CEEC3B9B-E728-D360-5CF4-6CD0E9BAB9F8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6455892" y="810652"/>
            <a:ext cx="649000" cy="649000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8B70C7CE-153E-53F2-21E5-62BD636C9E78}"/>
              </a:ext>
            </a:extLst>
          </p:cNvPr>
          <p:cNvSpPr txBox="1"/>
          <p:nvPr/>
        </p:nvSpPr>
        <p:spPr>
          <a:xfrm>
            <a:off x="10454941" y="557793"/>
            <a:ext cx="8140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Internet</a:t>
            </a:r>
            <a:endParaRPr lang="en-AU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AE67906-BD37-C555-695F-F081480E7876}"/>
              </a:ext>
            </a:extLst>
          </p:cNvPr>
          <p:cNvSpPr txBox="1"/>
          <p:nvPr/>
        </p:nvSpPr>
        <p:spPr>
          <a:xfrm>
            <a:off x="9513038" y="1147257"/>
            <a:ext cx="133877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Cloud / SaaS Apps</a:t>
            </a:r>
            <a:endParaRPr lang="en-AU" sz="11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9BDEA444-DD88-B37B-76E1-3CA1F02DB40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206713" y="2789082"/>
            <a:ext cx="488239" cy="178042"/>
          </a:xfrm>
          <a:prstGeom prst="rect">
            <a:avLst/>
          </a:prstGeom>
        </p:spPr>
      </p:pic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6DC1D0B7-C268-2B58-FC93-2457F58A5423}"/>
              </a:ext>
            </a:extLst>
          </p:cNvPr>
          <p:cNvCxnSpPr>
            <a:cxnSpLocks/>
            <a:stCxn id="74" idx="2"/>
          </p:cNvCxnSpPr>
          <p:nvPr/>
        </p:nvCxnSpPr>
        <p:spPr>
          <a:xfrm rot="16200000" flipH="1">
            <a:off x="6417651" y="3000306"/>
            <a:ext cx="230512" cy="164148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8" name="Graphic 177" descr="Server outline">
            <a:extLst>
              <a:ext uri="{FF2B5EF4-FFF2-40B4-BE49-F238E27FC236}">
                <a16:creationId xmlns:a16="http://schemas.microsoft.com/office/drawing/2014/main" id="{8CFB4E79-FA9A-5811-0D38-411842B799E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564848" y="2497551"/>
            <a:ext cx="646766" cy="646766"/>
          </a:xfrm>
          <a:prstGeom prst="rect">
            <a:avLst/>
          </a:prstGeom>
        </p:spPr>
      </p:pic>
      <p:pic>
        <p:nvPicPr>
          <p:cNvPr id="80" name="Picture 79">
            <a:extLst>
              <a:ext uri="{FF2B5EF4-FFF2-40B4-BE49-F238E27FC236}">
                <a16:creationId xmlns:a16="http://schemas.microsoft.com/office/drawing/2014/main" id="{6A541840-D768-4DE9-CE75-1C11FE6C4DA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16911" y="4571017"/>
            <a:ext cx="488239" cy="178042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E9FB919D-228B-375B-9F34-73C8088CDB0F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196065" y="4560075"/>
            <a:ext cx="488239" cy="178042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ED23705F-418B-D60F-7484-CDE4F31EEF6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9174503" y="4582444"/>
            <a:ext cx="488239" cy="178042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D3CF9385-DC11-1C22-B20E-7EC031460BE5}"/>
              </a:ext>
            </a:extLst>
          </p:cNvPr>
          <p:cNvSpPr txBox="1"/>
          <p:nvPr/>
        </p:nvSpPr>
        <p:spPr>
          <a:xfrm>
            <a:off x="2661919" y="4521861"/>
            <a:ext cx="612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/>
              <a:t>Sensor</a:t>
            </a:r>
            <a:endParaRPr lang="en-AU" sz="1100" b="1" dirty="0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B7194260-C40A-1264-368F-0AB6317EFA02}"/>
              </a:ext>
            </a:extLst>
          </p:cNvPr>
          <p:cNvSpPr txBox="1"/>
          <p:nvPr/>
        </p:nvSpPr>
        <p:spPr>
          <a:xfrm>
            <a:off x="5652280" y="4512753"/>
            <a:ext cx="612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/>
              <a:t>Sensor</a:t>
            </a:r>
            <a:endParaRPr lang="en-AU" sz="1100" b="1" dirty="0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38C61C25-EA9C-D0B6-E6E3-E877820FE900}"/>
              </a:ext>
            </a:extLst>
          </p:cNvPr>
          <p:cNvSpPr txBox="1"/>
          <p:nvPr/>
        </p:nvSpPr>
        <p:spPr>
          <a:xfrm>
            <a:off x="8623783" y="4540660"/>
            <a:ext cx="612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/>
              <a:t>Sensor</a:t>
            </a:r>
            <a:endParaRPr lang="en-AU" sz="1100" b="1" dirty="0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8DE937B7-03F5-0AA2-A4FC-5C4951F0EFA3}"/>
              </a:ext>
            </a:extLst>
          </p:cNvPr>
          <p:cNvSpPr txBox="1"/>
          <p:nvPr/>
        </p:nvSpPr>
        <p:spPr>
          <a:xfrm>
            <a:off x="6131851" y="2597903"/>
            <a:ext cx="61257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b="1" dirty="0"/>
              <a:t>Sensor</a:t>
            </a:r>
            <a:endParaRPr lang="en-AU" sz="1100" b="1" dirty="0"/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116425C-9939-FEC4-3336-40D8A7D80DA5}"/>
              </a:ext>
            </a:extLst>
          </p:cNvPr>
          <p:cNvGrpSpPr/>
          <p:nvPr/>
        </p:nvGrpSpPr>
        <p:grpSpPr>
          <a:xfrm>
            <a:off x="8143206" y="1714474"/>
            <a:ext cx="446426" cy="462971"/>
            <a:chOff x="7447881" y="1714474"/>
            <a:chExt cx="446426" cy="462971"/>
          </a:xfrm>
        </p:grpSpPr>
        <p:sp>
          <p:nvSpPr>
            <p:cNvPr id="1044" name="Flowchart: Connector 1043">
              <a:extLst>
                <a:ext uri="{FF2B5EF4-FFF2-40B4-BE49-F238E27FC236}">
                  <a16:creationId xmlns:a16="http://schemas.microsoft.com/office/drawing/2014/main" id="{5B9BB453-C07F-43D9-3BB2-52BE63BBCDD0}"/>
                </a:ext>
              </a:extLst>
            </p:cNvPr>
            <p:cNvSpPr/>
            <p:nvPr/>
          </p:nvSpPr>
          <p:spPr>
            <a:xfrm>
              <a:off x="7447881" y="1720546"/>
              <a:ext cx="446426" cy="456899"/>
            </a:xfrm>
            <a:prstGeom prst="flowChartConnector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042" name="Graphic 1041" descr="Single gear outline">
              <a:extLst>
                <a:ext uri="{FF2B5EF4-FFF2-40B4-BE49-F238E27FC236}">
                  <a16:creationId xmlns:a16="http://schemas.microsoft.com/office/drawing/2014/main" id="{4A64891A-8C8D-32D8-DFC2-D235596D30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480784" y="1714474"/>
              <a:ext cx="287881" cy="287881"/>
            </a:xfrm>
            <a:prstGeom prst="rect">
              <a:avLst/>
            </a:prstGeom>
          </p:spPr>
        </p:pic>
        <p:pic>
          <p:nvPicPr>
            <p:cNvPr id="1043" name="Graphic 1042" descr="Single gear outline">
              <a:extLst>
                <a:ext uri="{FF2B5EF4-FFF2-40B4-BE49-F238E27FC236}">
                  <a16:creationId xmlns:a16="http://schemas.microsoft.com/office/drawing/2014/main" id="{9AA9CC1B-B8D2-02A4-C614-DD6A48CC2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586434" y="1878343"/>
              <a:ext cx="287881" cy="287881"/>
            </a:xfrm>
            <a:prstGeom prst="rect">
              <a:avLst/>
            </a:prstGeom>
          </p:spPr>
        </p:pic>
      </p:grpSp>
      <p:pic>
        <p:nvPicPr>
          <p:cNvPr id="112" name="Graphic 111" descr="Cloud Computing outline">
            <a:extLst>
              <a:ext uri="{FF2B5EF4-FFF2-40B4-BE49-F238E27FC236}">
                <a16:creationId xmlns:a16="http://schemas.microsoft.com/office/drawing/2014/main" id="{FE1BF54B-1EB9-9D04-0A84-0E533E11239B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939684" y="647925"/>
            <a:ext cx="599446" cy="599446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3C4955C-DF42-BBDF-3092-D70C10B084E2}"/>
              </a:ext>
            </a:extLst>
          </p:cNvPr>
          <p:cNvCxnSpPr>
            <a:cxnSpLocks/>
          </p:cNvCxnSpPr>
          <p:nvPr/>
        </p:nvCxnSpPr>
        <p:spPr>
          <a:xfrm flipV="1">
            <a:off x="2072713" y="1496545"/>
            <a:ext cx="0" cy="78812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751DAA7-BD88-94B2-881B-0CD4D289102F}"/>
              </a:ext>
            </a:extLst>
          </p:cNvPr>
          <p:cNvCxnSpPr>
            <a:cxnSpLocks/>
          </p:cNvCxnSpPr>
          <p:nvPr/>
        </p:nvCxnSpPr>
        <p:spPr>
          <a:xfrm flipV="1">
            <a:off x="2072713" y="494743"/>
            <a:ext cx="0" cy="788126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589FB682-EC27-34D7-CA52-0D12B45C3FAE}"/>
              </a:ext>
            </a:extLst>
          </p:cNvPr>
          <p:cNvSpPr txBox="1"/>
          <p:nvPr/>
        </p:nvSpPr>
        <p:spPr>
          <a:xfrm rot="16200000">
            <a:off x="1888614" y="1277133"/>
            <a:ext cx="35321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IT</a:t>
            </a:r>
            <a:endParaRPr lang="en-A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2D3F492-8DC0-9BE1-6C8A-56D174DFC86A}"/>
              </a:ext>
            </a:extLst>
          </p:cNvPr>
          <p:cNvSpPr txBox="1"/>
          <p:nvPr/>
        </p:nvSpPr>
        <p:spPr>
          <a:xfrm rot="16200000">
            <a:off x="1904797" y="4080640"/>
            <a:ext cx="3685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OT</a:t>
            </a:r>
            <a:endParaRPr lang="en-AU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1E875870-E036-71AD-122F-2266C4333B48}"/>
              </a:ext>
            </a:extLst>
          </p:cNvPr>
          <p:cNvCxnSpPr>
            <a:cxnSpLocks/>
            <a:endCxn id="57" idx="1"/>
          </p:cNvCxnSpPr>
          <p:nvPr/>
        </p:nvCxnSpPr>
        <p:spPr>
          <a:xfrm flipH="1" flipV="1">
            <a:off x="2089062" y="4403404"/>
            <a:ext cx="12690" cy="2112843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3B4C8B7-7071-2595-7338-C565F956419D}"/>
              </a:ext>
            </a:extLst>
          </p:cNvPr>
          <p:cNvCxnSpPr>
            <a:cxnSpLocks/>
            <a:stCxn id="57" idx="3"/>
          </p:cNvCxnSpPr>
          <p:nvPr/>
        </p:nvCxnSpPr>
        <p:spPr>
          <a:xfrm flipH="1" flipV="1">
            <a:off x="2083969" y="2400623"/>
            <a:ext cx="5093" cy="1634252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16CFE89C-5241-9E26-8164-9AEF17022BA4}"/>
              </a:ext>
            </a:extLst>
          </p:cNvPr>
          <p:cNvSpPr txBox="1"/>
          <p:nvPr/>
        </p:nvSpPr>
        <p:spPr>
          <a:xfrm rot="19425230">
            <a:off x="-305046" y="639742"/>
            <a:ext cx="2750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Purdue Model for OT &amp; ICS</a:t>
            </a:r>
          </a:p>
        </p:txBody>
      </p:sp>
    </p:spTree>
    <p:extLst>
      <p:ext uri="{BB962C8B-B14F-4D97-AF65-F5344CB8AC3E}">
        <p14:creationId xmlns:p14="http://schemas.microsoft.com/office/powerpoint/2010/main" val="3435321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C1DB4F8-CD1D-E08C-C765-EBC2A4A2EBCC}"/>
              </a:ext>
            </a:extLst>
          </p:cNvPr>
          <p:cNvSpPr/>
          <p:nvPr/>
        </p:nvSpPr>
        <p:spPr>
          <a:xfrm>
            <a:off x="228022" y="3812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Defence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41AD337-218B-421E-5DB8-FF0EC4C8BF81}"/>
              </a:ext>
            </a:extLst>
          </p:cNvPr>
          <p:cNvSpPr/>
          <p:nvPr/>
        </p:nvSpPr>
        <p:spPr>
          <a:xfrm>
            <a:off x="228022" y="14861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Aviation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77762C-F40F-2FEF-5E81-0C1933B6AFFF}"/>
              </a:ext>
            </a:extLst>
          </p:cNvPr>
          <p:cNvSpPr/>
          <p:nvPr/>
        </p:nvSpPr>
        <p:spPr>
          <a:xfrm>
            <a:off x="228022" y="25148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Shipping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A732AFC-A9CF-AC1D-9F64-CD167273ACB4}"/>
              </a:ext>
            </a:extLst>
          </p:cNvPr>
          <p:cNvSpPr/>
          <p:nvPr/>
        </p:nvSpPr>
        <p:spPr>
          <a:xfrm>
            <a:off x="228022" y="36293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Telecom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76C1C5E-08C1-60C0-AF10-AD3F82BFDC68}"/>
              </a:ext>
            </a:extLst>
          </p:cNvPr>
          <p:cNvSpPr/>
          <p:nvPr/>
        </p:nvSpPr>
        <p:spPr>
          <a:xfrm>
            <a:off x="228022" y="47342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Healthcare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B36154C-4AEE-05A7-80B0-D1246EB98ACD}"/>
              </a:ext>
            </a:extLst>
          </p:cNvPr>
          <p:cNvSpPr/>
          <p:nvPr/>
        </p:nvSpPr>
        <p:spPr>
          <a:xfrm>
            <a:off x="228022" y="57629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Road &amp; Transport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6A5376E-A672-34CB-9BAF-3A930BD7D993}"/>
              </a:ext>
            </a:extLst>
          </p:cNvPr>
          <p:cNvSpPr/>
          <p:nvPr/>
        </p:nvSpPr>
        <p:spPr>
          <a:xfrm>
            <a:off x="3228397" y="3812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Commercial Facility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EF8F09-4C7D-A9BE-5336-4138472141EE}"/>
              </a:ext>
            </a:extLst>
          </p:cNvPr>
          <p:cNvSpPr/>
          <p:nvPr/>
        </p:nvSpPr>
        <p:spPr>
          <a:xfrm>
            <a:off x="3228397" y="14861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Manufacturing Plants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D85214-CDFB-0043-E5EC-32513DD848FD}"/>
              </a:ext>
            </a:extLst>
          </p:cNvPr>
          <p:cNvSpPr/>
          <p:nvPr/>
        </p:nvSpPr>
        <p:spPr>
          <a:xfrm>
            <a:off x="3228397" y="25148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Energy – Electricity Grid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55AEF5-8520-B3A4-5778-34093D912A78}"/>
              </a:ext>
            </a:extLst>
          </p:cNvPr>
          <p:cNvSpPr/>
          <p:nvPr/>
        </p:nvSpPr>
        <p:spPr>
          <a:xfrm>
            <a:off x="3228397" y="36293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Energy – Gas Supply Grid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F8BF38-16B4-2EDE-709D-D373ACBBBED3}"/>
              </a:ext>
            </a:extLst>
          </p:cNvPr>
          <p:cNvSpPr/>
          <p:nvPr/>
        </p:nvSpPr>
        <p:spPr>
          <a:xfrm>
            <a:off x="3228397" y="47342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Water Supply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0D4E3-502D-456D-FEDC-5A9B1C268EFB}"/>
              </a:ext>
            </a:extLst>
          </p:cNvPr>
          <p:cNvSpPr/>
          <p:nvPr/>
        </p:nvSpPr>
        <p:spPr>
          <a:xfrm>
            <a:off x="3228397" y="57629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Dam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1533B9-84F0-84BA-8909-AB669C7CEF4A}"/>
              </a:ext>
            </a:extLst>
          </p:cNvPr>
          <p:cNvSpPr/>
          <p:nvPr/>
        </p:nvSpPr>
        <p:spPr>
          <a:xfrm>
            <a:off x="6228774" y="3812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Chemical Plants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77491F-DDA6-658D-1F5F-6824608D3BA8}"/>
              </a:ext>
            </a:extLst>
          </p:cNvPr>
          <p:cNvSpPr/>
          <p:nvPr/>
        </p:nvSpPr>
        <p:spPr>
          <a:xfrm>
            <a:off x="6228774" y="14861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Oil Refineries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B868D95-B8B3-6B7B-8E20-0473C58272E8}"/>
              </a:ext>
            </a:extLst>
          </p:cNvPr>
          <p:cNvSpPr/>
          <p:nvPr/>
        </p:nvSpPr>
        <p:spPr>
          <a:xfrm>
            <a:off x="6228774" y="25148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Nuclear Power Stations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FEF8CB-F67B-CFE6-D239-7B8586102C4A}"/>
              </a:ext>
            </a:extLst>
          </p:cNvPr>
          <p:cNvSpPr/>
          <p:nvPr/>
        </p:nvSpPr>
        <p:spPr>
          <a:xfrm>
            <a:off x="6228774" y="36293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Mining Facilities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5532FE1-E3CA-1E3A-7F60-B241A6D47C44}"/>
              </a:ext>
            </a:extLst>
          </p:cNvPr>
          <p:cNvSpPr/>
          <p:nvPr/>
        </p:nvSpPr>
        <p:spPr>
          <a:xfrm>
            <a:off x="6228774" y="47342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Water Treatment Plants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2BED027-1485-3AA3-2E19-5903F6ABFFB9}"/>
              </a:ext>
            </a:extLst>
          </p:cNvPr>
          <p:cNvSpPr/>
          <p:nvPr/>
        </p:nvSpPr>
        <p:spPr>
          <a:xfrm>
            <a:off x="6228774" y="57629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Pharmaceutical plants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7392D22-4649-CADC-5690-FB3CFDF23AF8}"/>
              </a:ext>
            </a:extLst>
          </p:cNvPr>
          <p:cNvSpPr/>
          <p:nvPr/>
        </p:nvSpPr>
        <p:spPr>
          <a:xfrm>
            <a:off x="9229151" y="3812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Railway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C478A0-4D18-235B-E596-C9C51592B6F7}"/>
              </a:ext>
            </a:extLst>
          </p:cNvPr>
          <p:cNvSpPr/>
          <p:nvPr/>
        </p:nvSpPr>
        <p:spPr>
          <a:xfrm>
            <a:off x="9229151" y="14861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Ports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93206DB-4886-CC4B-F58D-8BC5506DFBE7}"/>
              </a:ext>
            </a:extLst>
          </p:cNvPr>
          <p:cNvSpPr/>
          <p:nvPr/>
        </p:nvSpPr>
        <p:spPr>
          <a:xfrm>
            <a:off x="9229151" y="2514897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Satellite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22AE2FA-71B2-D81E-C460-5E57A7241941}"/>
              </a:ext>
            </a:extLst>
          </p:cNvPr>
          <p:cNvSpPr/>
          <p:nvPr/>
        </p:nvSpPr>
        <p:spPr>
          <a:xfrm>
            <a:off x="9229151" y="36293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Wind Turbines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C153E5-C6F8-B9D1-D126-37082651F25C}"/>
              </a:ext>
            </a:extLst>
          </p:cNvPr>
          <p:cNvSpPr/>
          <p:nvPr/>
        </p:nvSpPr>
        <p:spPr>
          <a:xfrm>
            <a:off x="9229151" y="47342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Smart City System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2779753-9F66-30EE-F33C-D2CD0B016305}"/>
              </a:ext>
            </a:extLst>
          </p:cNvPr>
          <p:cNvSpPr/>
          <p:nvPr/>
        </p:nvSpPr>
        <p:spPr>
          <a:xfrm>
            <a:off x="9229151" y="5762922"/>
            <a:ext cx="2800928" cy="7998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Connected Cars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D8BE55F-C4E9-1BED-B691-5DF5E50B9655}"/>
              </a:ext>
            </a:extLst>
          </p:cNvPr>
          <p:cNvSpPr txBox="1"/>
          <p:nvPr/>
        </p:nvSpPr>
        <p:spPr>
          <a:xfrm rot="19425230">
            <a:off x="-80339" y="514748"/>
            <a:ext cx="1958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Industry Segments</a:t>
            </a:r>
          </a:p>
        </p:txBody>
      </p:sp>
    </p:spTree>
    <p:extLst>
      <p:ext uri="{BB962C8B-B14F-4D97-AF65-F5344CB8AC3E}">
        <p14:creationId xmlns:p14="http://schemas.microsoft.com/office/powerpoint/2010/main" val="503483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C9C74-83E7-8D3B-6C79-061E2CE0A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98425"/>
            <a:ext cx="10515600" cy="1325563"/>
          </a:xfrm>
        </p:spPr>
        <p:txBody>
          <a:bodyPr/>
          <a:lstStyle/>
          <a:p>
            <a:pPr algn="ctr"/>
            <a:r>
              <a:rPr lang="en-AU" dirty="0"/>
              <a:t>OT &amp; ICS LAB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5B29B9-107C-A066-9F65-6EBE85AD0C52}"/>
              </a:ext>
            </a:extLst>
          </p:cNvPr>
          <p:cNvSpPr txBox="1">
            <a:spLocks/>
          </p:cNvSpPr>
          <p:nvPr/>
        </p:nvSpPr>
        <p:spPr>
          <a:xfrm>
            <a:off x="755650" y="7612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AU" dirty="0"/>
              <a:t>Purpose: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E7C78A5-CB84-E603-E1CA-2D3C586A8444}"/>
              </a:ext>
            </a:extLst>
          </p:cNvPr>
          <p:cNvSpPr txBox="1">
            <a:spLocks/>
          </p:cNvSpPr>
          <p:nvPr/>
        </p:nvSpPr>
        <p:spPr>
          <a:xfrm>
            <a:off x="952500" y="331390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7200" dirty="0"/>
              <a:t>Researcher to experiments safely and evaluate security-related scenarios 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7200" dirty="0"/>
              <a:t>Industrial cybersecurity training in critical infrastructure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7200" dirty="0"/>
              <a:t>Upskill IT cyber security professional to be OT environment aware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7200" dirty="0"/>
              <a:t>OT engineers training for cyber security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7200" dirty="0"/>
              <a:t>Test bed for physical infrastructure owner and operator to test and train on: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Risk assessment in industrial environments—Security levels in an automated industrial environment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Secure configuration of ICS–SCADA—Integration, diagnosis, analysis and anomaly detection for ICS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Design and implementation of secure industrial networks—Segmentation and protection of industrial networks: switches, routers and industrial firewalls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Network vulnerability assessment and incident detection—Identification of vulnerabilities in industrial networks devices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Use of Intrusion Detection Systems (IDS) and Intrusion Prevention Systems (IPS)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AU" sz="4800" dirty="0">
                <a:latin typeface="Calibri Light (Headings)"/>
              </a:rPr>
              <a:t>External access: virtual private network (VPN) configurations, RBAC etc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41890816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BB45B37-28B0-154B-F58A-52C3FA9FE5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59431244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47A4A9D-0E87-00AB-76C5-5C24F4FE8E31}"/>
              </a:ext>
            </a:extLst>
          </p:cNvPr>
          <p:cNvSpPr txBox="1"/>
          <p:nvPr/>
        </p:nvSpPr>
        <p:spPr>
          <a:xfrm>
            <a:off x="5825732" y="1147535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ERP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A197F-821E-2466-362A-02FF91B4FEF4}"/>
              </a:ext>
            </a:extLst>
          </p:cNvPr>
          <p:cNvSpPr txBox="1"/>
          <p:nvPr/>
        </p:nvSpPr>
        <p:spPr>
          <a:xfrm>
            <a:off x="5991985" y="3002323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Historian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80FEA1-8060-AE3F-35B8-C6EC45922F05}"/>
              </a:ext>
            </a:extLst>
          </p:cNvPr>
          <p:cNvSpPr txBox="1"/>
          <p:nvPr/>
        </p:nvSpPr>
        <p:spPr>
          <a:xfrm>
            <a:off x="5121532" y="3011725"/>
            <a:ext cx="819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SCADA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8CDCA2-F4FC-6B3C-6228-3FFCA1B3B3FA}"/>
              </a:ext>
            </a:extLst>
          </p:cNvPr>
          <p:cNvSpPr txBox="1"/>
          <p:nvPr/>
        </p:nvSpPr>
        <p:spPr>
          <a:xfrm>
            <a:off x="4898870" y="352425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DCS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8744D-C05C-F0E5-7799-DE69E7F6A62D}"/>
              </a:ext>
            </a:extLst>
          </p:cNvPr>
          <p:cNvSpPr txBox="1"/>
          <p:nvPr/>
        </p:nvSpPr>
        <p:spPr>
          <a:xfrm>
            <a:off x="6221043" y="3524250"/>
            <a:ext cx="1327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Workstation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517422-317D-32D9-D170-C5A1B83F5993}"/>
              </a:ext>
            </a:extLst>
          </p:cNvPr>
          <p:cNvSpPr txBox="1"/>
          <p:nvPr/>
        </p:nvSpPr>
        <p:spPr>
          <a:xfrm>
            <a:off x="5709958" y="4364541"/>
            <a:ext cx="522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PLC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E342B1-F50B-C702-6F04-4C975F3EE28B}"/>
              </a:ext>
            </a:extLst>
          </p:cNvPr>
          <p:cNvSpPr txBox="1"/>
          <p:nvPr/>
        </p:nvSpPr>
        <p:spPr>
          <a:xfrm>
            <a:off x="3011294" y="564036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Sensor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0537DC1-7BE8-1C07-9F4E-637BC87E6361}"/>
              </a:ext>
            </a:extLst>
          </p:cNvPr>
          <p:cNvSpPr txBox="1"/>
          <p:nvPr/>
        </p:nvSpPr>
        <p:spPr>
          <a:xfrm>
            <a:off x="5546811" y="5640362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Sensor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46F2C6-CB9B-05FB-358A-9E9CEFE0DBBD}"/>
              </a:ext>
            </a:extLst>
          </p:cNvPr>
          <p:cNvSpPr txBox="1"/>
          <p:nvPr/>
        </p:nvSpPr>
        <p:spPr>
          <a:xfrm>
            <a:off x="8085894" y="5640362"/>
            <a:ext cx="999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Actuator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23C5AB8-CC2C-728A-332A-236708DA88A3}"/>
              </a:ext>
            </a:extLst>
          </p:cNvPr>
          <p:cNvSpPr/>
          <p:nvPr/>
        </p:nvSpPr>
        <p:spPr>
          <a:xfrm>
            <a:off x="446456" y="1651515"/>
            <a:ext cx="1585544" cy="369333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8401A1E-FF5E-EE20-C9BE-353EE85131D1}"/>
              </a:ext>
            </a:extLst>
          </p:cNvPr>
          <p:cNvSpPr/>
          <p:nvPr/>
        </p:nvSpPr>
        <p:spPr>
          <a:xfrm>
            <a:off x="446456" y="4364540"/>
            <a:ext cx="1585544" cy="64633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BF175C2-6715-DF1B-97EC-6A468CE183B9}"/>
              </a:ext>
            </a:extLst>
          </p:cNvPr>
          <p:cNvCxnSpPr>
            <a:cxnSpLocks/>
          </p:cNvCxnSpPr>
          <p:nvPr/>
        </p:nvCxnSpPr>
        <p:spPr>
          <a:xfrm>
            <a:off x="446456" y="2020848"/>
            <a:ext cx="0" cy="234369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AD42FE7-20AD-F9A9-8889-E61B80F6C90F}"/>
              </a:ext>
            </a:extLst>
          </p:cNvPr>
          <p:cNvCxnSpPr>
            <a:cxnSpLocks/>
          </p:cNvCxnSpPr>
          <p:nvPr/>
        </p:nvCxnSpPr>
        <p:spPr>
          <a:xfrm>
            <a:off x="2024626" y="2020847"/>
            <a:ext cx="0" cy="23436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 descr="An open laptop">
            <a:extLst>
              <a:ext uri="{FF2B5EF4-FFF2-40B4-BE49-F238E27FC236}">
                <a16:creationId xmlns:a16="http://schemas.microsoft.com/office/drawing/2014/main" id="{B1645A6E-D519-BB0A-E706-0D8858FF8E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H="1">
            <a:off x="897413" y="2240556"/>
            <a:ext cx="846546" cy="521569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0" name="3D Model 29" descr="Desktop Computer">
                <a:extLst>
                  <a:ext uri="{FF2B5EF4-FFF2-40B4-BE49-F238E27FC236}">
                    <a16:creationId xmlns:a16="http://schemas.microsoft.com/office/drawing/2014/main" id="{BE66ED2F-14E0-2D1A-01E4-DE4D1FF53A4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33901163"/>
                  </p:ext>
                </p:extLst>
              </p:nvPr>
            </p:nvGraphicFramePr>
            <p:xfrm>
              <a:off x="755611" y="3211651"/>
              <a:ext cx="1123342" cy="855748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123342" cy="855748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978470" ay="1521884" az="42861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66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0" name="3D Model 29" descr="Desktop Computer">
                <a:extLst>
                  <a:ext uri="{FF2B5EF4-FFF2-40B4-BE49-F238E27FC236}">
                    <a16:creationId xmlns:a16="http://schemas.microsoft.com/office/drawing/2014/main" id="{BE66ED2F-14E0-2D1A-01E4-DE4D1FF53A4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55611" y="3211651"/>
                <a:ext cx="1123342" cy="855748"/>
              </a:xfrm>
              <a:prstGeom prst="rect">
                <a:avLst/>
              </a:prstGeom>
            </p:spPr>
          </p:pic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A97BA01F-D8C0-475D-9420-57413D37B1E4}"/>
              </a:ext>
            </a:extLst>
          </p:cNvPr>
          <p:cNvSpPr txBox="1"/>
          <p:nvPr/>
        </p:nvSpPr>
        <p:spPr>
          <a:xfrm>
            <a:off x="501452" y="1697681"/>
            <a:ext cx="15305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b="1" dirty="0"/>
              <a:t>Security experiments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2D2D682-7FD5-39BD-9C52-87FCC35E1C0D}"/>
              </a:ext>
            </a:extLst>
          </p:cNvPr>
          <p:cNvSpPr txBox="1"/>
          <p:nvPr/>
        </p:nvSpPr>
        <p:spPr>
          <a:xfrm>
            <a:off x="589552" y="4364540"/>
            <a:ext cx="13543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1200" b="1" dirty="0"/>
              <a:t>Identification and </a:t>
            </a:r>
          </a:p>
          <a:p>
            <a:pPr algn="ctr"/>
            <a:r>
              <a:rPr lang="en-AU" sz="1200" b="1" dirty="0"/>
              <a:t>analysis of </a:t>
            </a:r>
          </a:p>
          <a:p>
            <a:pPr algn="ctr"/>
            <a:r>
              <a:rPr lang="en-AU" sz="1200" b="1" dirty="0"/>
              <a:t>vulnerabilities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7BF50B9-27E4-06CC-B7BE-95939BCEC1BA}"/>
              </a:ext>
            </a:extLst>
          </p:cNvPr>
          <p:cNvSpPr/>
          <p:nvPr/>
        </p:nvSpPr>
        <p:spPr>
          <a:xfrm>
            <a:off x="10437662" y="366434"/>
            <a:ext cx="1585544" cy="36933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Virtualization of hosts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76E7A1-BE9D-4D60-CB00-2C9997BD500D}"/>
              </a:ext>
            </a:extLst>
          </p:cNvPr>
          <p:cNvSpPr/>
          <p:nvPr/>
        </p:nvSpPr>
        <p:spPr>
          <a:xfrm>
            <a:off x="10437662" y="1689151"/>
            <a:ext cx="1585544" cy="3693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Reconfigurability of network architecture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A47C7CAA-4D62-748E-E7F9-1F4838AED6D7}"/>
              </a:ext>
            </a:extLst>
          </p:cNvPr>
          <p:cNvSpPr/>
          <p:nvPr/>
        </p:nvSpPr>
        <p:spPr>
          <a:xfrm>
            <a:off x="10438851" y="3824192"/>
            <a:ext cx="1585544" cy="369333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Different secure automation schemas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6BBCE60-CAB4-F649-E830-B9665C2E8752}"/>
              </a:ext>
            </a:extLst>
          </p:cNvPr>
          <p:cNvSpPr/>
          <p:nvPr/>
        </p:nvSpPr>
        <p:spPr>
          <a:xfrm>
            <a:off x="10437662" y="735767"/>
            <a:ext cx="1585544" cy="885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38" name="Graphic 37" descr="Server with solid fill">
            <a:extLst>
              <a:ext uri="{FF2B5EF4-FFF2-40B4-BE49-F238E27FC236}">
                <a16:creationId xmlns:a16="http://schemas.microsoft.com/office/drawing/2014/main" id="{CF91F641-4CC6-6856-41E0-991651FF680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26655" y="817386"/>
            <a:ext cx="302370" cy="302370"/>
          </a:xfrm>
          <a:prstGeom prst="rect">
            <a:avLst/>
          </a:prstGeom>
        </p:spPr>
      </p:pic>
      <p:pic>
        <p:nvPicPr>
          <p:cNvPr id="39" name="Graphic 38" descr="Server with solid fill">
            <a:extLst>
              <a:ext uri="{FF2B5EF4-FFF2-40B4-BE49-F238E27FC236}">
                <a16:creationId xmlns:a16="http://schemas.microsoft.com/office/drawing/2014/main" id="{0FA4E53B-A139-AB09-3A68-92EE5ED52BF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3383" y="821316"/>
            <a:ext cx="302370" cy="302370"/>
          </a:xfrm>
          <a:prstGeom prst="rect">
            <a:avLst/>
          </a:prstGeom>
        </p:spPr>
      </p:pic>
      <p:pic>
        <p:nvPicPr>
          <p:cNvPr id="40" name="Graphic 39" descr="Server with solid fill">
            <a:extLst>
              <a:ext uri="{FF2B5EF4-FFF2-40B4-BE49-F238E27FC236}">
                <a16:creationId xmlns:a16="http://schemas.microsoft.com/office/drawing/2014/main" id="{200BB062-9875-9BE9-9AF3-9C28F82EE8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626655" y="1131277"/>
            <a:ext cx="302370" cy="302370"/>
          </a:xfrm>
          <a:prstGeom prst="rect">
            <a:avLst/>
          </a:prstGeom>
        </p:spPr>
      </p:pic>
      <p:pic>
        <p:nvPicPr>
          <p:cNvPr id="41" name="Graphic 40" descr="Server with solid fill">
            <a:extLst>
              <a:ext uri="{FF2B5EF4-FFF2-40B4-BE49-F238E27FC236}">
                <a16:creationId xmlns:a16="http://schemas.microsoft.com/office/drawing/2014/main" id="{AB5D2FD1-2164-6F2A-58E1-BC9FEC63673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343383" y="1131277"/>
            <a:ext cx="302370" cy="302370"/>
          </a:xfrm>
          <a:prstGeom prst="rect">
            <a:avLst/>
          </a:prstGeom>
        </p:spPr>
      </p:pic>
      <p:pic>
        <p:nvPicPr>
          <p:cNvPr id="43" name="Graphic 42" descr="Database outline">
            <a:extLst>
              <a:ext uri="{FF2B5EF4-FFF2-40B4-BE49-F238E27FC236}">
                <a16:creationId xmlns:a16="http://schemas.microsoft.com/office/drawing/2014/main" id="{6BDA060F-6E2A-81F5-D69E-1C687CAC26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29518" y="968571"/>
            <a:ext cx="372914" cy="372914"/>
          </a:xfrm>
          <a:prstGeom prst="rect">
            <a:avLst/>
          </a:prstGeom>
        </p:spPr>
      </p:pic>
      <p:pic>
        <p:nvPicPr>
          <p:cNvPr id="44" name="Graphic 43" descr="Database outline">
            <a:extLst>
              <a:ext uri="{FF2B5EF4-FFF2-40B4-BE49-F238E27FC236}">
                <a16:creationId xmlns:a16="http://schemas.microsoft.com/office/drawing/2014/main" id="{89675550-A470-618A-34C5-7CFBF69F76B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857520" y="968571"/>
            <a:ext cx="372914" cy="372914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09A1A1E0-82DB-7E6E-1CC4-599F0A389FC5}"/>
              </a:ext>
            </a:extLst>
          </p:cNvPr>
          <p:cNvSpPr txBox="1"/>
          <p:nvPr/>
        </p:nvSpPr>
        <p:spPr>
          <a:xfrm>
            <a:off x="10710139" y="1365788"/>
            <a:ext cx="10924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200" dirty="0"/>
              <a:t>Virtual Servers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BBD7390-D42A-F432-D21B-BE89635ED4EE}"/>
              </a:ext>
            </a:extLst>
          </p:cNvPr>
          <p:cNvSpPr/>
          <p:nvPr/>
        </p:nvSpPr>
        <p:spPr>
          <a:xfrm>
            <a:off x="10437188" y="4245243"/>
            <a:ext cx="1585544" cy="369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Acquisition of data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C4317B2-919B-72E9-4BFF-756D2E2CDE91}"/>
              </a:ext>
            </a:extLst>
          </p:cNvPr>
          <p:cNvSpPr/>
          <p:nvPr/>
        </p:nvSpPr>
        <p:spPr>
          <a:xfrm>
            <a:off x="10437188" y="5825027"/>
            <a:ext cx="1585544" cy="36933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100" dirty="0">
                <a:solidFill>
                  <a:schemeClr val="tx1"/>
                </a:solidFill>
              </a:rPr>
              <a:t>Acquisition of security-related data (SIEM)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53B2D34-4EBE-3A9F-3891-85AB1A5033E5}"/>
              </a:ext>
            </a:extLst>
          </p:cNvPr>
          <p:cNvSpPr/>
          <p:nvPr/>
        </p:nvSpPr>
        <p:spPr>
          <a:xfrm>
            <a:off x="10437188" y="2058484"/>
            <a:ext cx="1585544" cy="176570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17DFED06-50FC-4902-A814-E4E2137AF43D}"/>
              </a:ext>
            </a:extLst>
          </p:cNvPr>
          <p:cNvSpPr/>
          <p:nvPr/>
        </p:nvSpPr>
        <p:spPr>
          <a:xfrm>
            <a:off x="10437188" y="4614576"/>
            <a:ext cx="1585544" cy="121355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>
                <a:solidFill>
                  <a:schemeClr val="tx1"/>
                </a:solidFill>
              </a:rPr>
              <a:t> 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0" name="3D Model 49" descr="Desktop Computer">
                <a:extLst>
                  <a:ext uri="{FF2B5EF4-FFF2-40B4-BE49-F238E27FC236}">
                    <a16:creationId xmlns:a16="http://schemas.microsoft.com/office/drawing/2014/main" id="{CE661245-7AB2-0D0A-4409-ED4D12E064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87053860"/>
                  </p:ext>
                </p:extLst>
              </p:nvPr>
            </p:nvGraphicFramePr>
            <p:xfrm>
              <a:off x="10543486" y="5078856"/>
              <a:ext cx="700916" cy="53394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700916" cy="533949"/>
                    </a:xfrm>
                    <a:prstGeom prst="rect">
                      <a:avLst/>
                    </a:prstGeom>
                  </am3d:spPr>
                  <am3d:camera>
                    <am3d:pos x="0" y="0" z="5675050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6613" d="1000000"/>
                    <am3d:preTrans dx="1810862" dy="-8491044" dz="-1525148"/>
                    <am3d:scale>
                      <am3d:sx n="1000000" d="1000000"/>
                      <am3d:sy n="1000000" d="1000000"/>
                      <am3d:sz n="1000000" d="1000000"/>
                    </am3d:scale>
                    <am3d:rot ax="978470" ay="1521884" az="428610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2669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0" name="3D Model 49" descr="Desktop Computer">
                <a:extLst>
                  <a:ext uri="{FF2B5EF4-FFF2-40B4-BE49-F238E27FC236}">
                    <a16:creationId xmlns:a16="http://schemas.microsoft.com/office/drawing/2014/main" id="{CE661245-7AB2-0D0A-4409-ED4D12E064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543486" y="5078856"/>
                <a:ext cx="700916" cy="533949"/>
              </a:xfrm>
              <a:prstGeom prst="rect">
                <a:avLst/>
              </a:prstGeom>
            </p:spPr>
          </p:pic>
        </mc:Fallback>
      </mc:AlternateContent>
      <p:pic>
        <p:nvPicPr>
          <p:cNvPr id="51" name="Graphic 50" descr="Database outline">
            <a:extLst>
              <a:ext uri="{FF2B5EF4-FFF2-40B4-BE49-F238E27FC236}">
                <a16:creationId xmlns:a16="http://schemas.microsoft.com/office/drawing/2014/main" id="{463F63B0-D0C0-01F6-3B46-F3F24CFFE8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521590" y="5159545"/>
            <a:ext cx="372914" cy="372914"/>
          </a:xfrm>
          <a:prstGeom prst="rect">
            <a:avLst/>
          </a:prstGeom>
        </p:spPr>
      </p:pic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F008F016-7BE8-1C7C-4B36-DB3303865407}"/>
              </a:ext>
            </a:extLst>
          </p:cNvPr>
          <p:cNvCxnSpPr>
            <a:cxnSpLocks/>
          </p:cNvCxnSpPr>
          <p:nvPr/>
        </p:nvCxnSpPr>
        <p:spPr>
          <a:xfrm>
            <a:off x="11129750" y="5345830"/>
            <a:ext cx="41029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BD2B4EDF-0293-3C27-ED52-714391A75825}"/>
              </a:ext>
            </a:extLst>
          </p:cNvPr>
          <p:cNvSpPr txBox="1"/>
          <p:nvPr/>
        </p:nvSpPr>
        <p:spPr>
          <a:xfrm>
            <a:off x="10474642" y="4712626"/>
            <a:ext cx="746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Traffic Logger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642E613-CDE7-4EB5-6914-02CB4FD083CB}"/>
              </a:ext>
            </a:extLst>
          </p:cNvPr>
          <p:cNvSpPr txBox="1"/>
          <p:nvPr/>
        </p:nvSpPr>
        <p:spPr>
          <a:xfrm>
            <a:off x="11289753" y="4712626"/>
            <a:ext cx="7986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Database Server</a:t>
            </a:r>
          </a:p>
        </p:txBody>
      </p:sp>
      <p:pic>
        <p:nvPicPr>
          <p:cNvPr id="61" name="Graphic 60" descr="Full Brick Wall outline">
            <a:extLst>
              <a:ext uri="{FF2B5EF4-FFF2-40B4-BE49-F238E27FC236}">
                <a16:creationId xmlns:a16="http://schemas.microsoft.com/office/drawing/2014/main" id="{A47776EF-AE61-7D0E-5266-3115FB94573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540156" y="2806736"/>
            <a:ext cx="297813" cy="297813"/>
          </a:xfrm>
          <a:prstGeom prst="rect">
            <a:avLst/>
          </a:prstGeom>
        </p:spPr>
      </p:pic>
      <p:pic>
        <p:nvPicPr>
          <p:cNvPr id="63" name="Graphic 62" descr="Syncing cloud outline">
            <a:extLst>
              <a:ext uri="{FF2B5EF4-FFF2-40B4-BE49-F238E27FC236}">
                <a16:creationId xmlns:a16="http://schemas.microsoft.com/office/drawing/2014/main" id="{BEC32A17-174A-1E5D-3888-65C66F348E6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507825" y="2243544"/>
            <a:ext cx="371474" cy="371474"/>
          </a:xfrm>
          <a:prstGeom prst="rect">
            <a:avLst/>
          </a:prstGeom>
        </p:spPr>
      </p:pic>
      <p:sp>
        <p:nvSpPr>
          <p:cNvPr id="64" name="Flowchart: Summing Junction 63">
            <a:extLst>
              <a:ext uri="{FF2B5EF4-FFF2-40B4-BE49-F238E27FC236}">
                <a16:creationId xmlns:a16="http://schemas.microsoft.com/office/drawing/2014/main" id="{0EA81DCD-6DA1-18A3-FEA7-CA021FEC2D19}"/>
              </a:ext>
            </a:extLst>
          </p:cNvPr>
          <p:cNvSpPr/>
          <p:nvPr/>
        </p:nvSpPr>
        <p:spPr>
          <a:xfrm>
            <a:off x="10719408" y="2427688"/>
            <a:ext cx="276224" cy="267644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5" name="Flowchart: Summing Junction 64">
            <a:extLst>
              <a:ext uri="{FF2B5EF4-FFF2-40B4-BE49-F238E27FC236}">
                <a16:creationId xmlns:a16="http://schemas.microsoft.com/office/drawing/2014/main" id="{09156602-51DC-39B1-9A38-6D9500C12CB3}"/>
              </a:ext>
            </a:extLst>
          </p:cNvPr>
          <p:cNvSpPr/>
          <p:nvPr/>
        </p:nvSpPr>
        <p:spPr>
          <a:xfrm>
            <a:off x="10732862" y="2850961"/>
            <a:ext cx="276224" cy="267644"/>
          </a:xfrm>
          <a:prstGeom prst="flowChartSummingJunction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66" name="Flowchart: Magnetic Disk 65">
            <a:extLst>
              <a:ext uri="{FF2B5EF4-FFF2-40B4-BE49-F238E27FC236}">
                <a16:creationId xmlns:a16="http://schemas.microsoft.com/office/drawing/2014/main" id="{01EC6D2F-4C99-E7BD-C191-ED77BBEEEC28}"/>
              </a:ext>
            </a:extLst>
          </p:cNvPr>
          <p:cNvSpPr/>
          <p:nvPr/>
        </p:nvSpPr>
        <p:spPr>
          <a:xfrm>
            <a:off x="11537754" y="3350630"/>
            <a:ext cx="297813" cy="153133"/>
          </a:xfrm>
          <a:prstGeom prst="flowChartMagneticDisk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8" name="Graphic 67" descr="DVD player outline">
            <a:extLst>
              <a:ext uri="{FF2B5EF4-FFF2-40B4-BE49-F238E27FC236}">
                <a16:creationId xmlns:a16="http://schemas.microsoft.com/office/drawing/2014/main" id="{35EFE65E-1FD6-0959-CB84-7BF5C431914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0642063" y="3223740"/>
            <a:ext cx="430914" cy="43091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D15572FB-E525-7795-D907-BF6B8ED1DA78}"/>
              </a:ext>
            </a:extLst>
          </p:cNvPr>
          <p:cNvSpPr txBox="1"/>
          <p:nvPr/>
        </p:nvSpPr>
        <p:spPr>
          <a:xfrm>
            <a:off x="11402644" y="2100007"/>
            <a:ext cx="620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Internet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45F7CEC-A246-9F0E-1305-83328496787C}"/>
              </a:ext>
            </a:extLst>
          </p:cNvPr>
          <p:cNvSpPr txBox="1"/>
          <p:nvPr/>
        </p:nvSpPr>
        <p:spPr>
          <a:xfrm>
            <a:off x="10204627" y="2043369"/>
            <a:ext cx="1335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Infrastructure switches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EFA92FB-5356-D97C-1BB9-B41FD03E3BFC}"/>
              </a:ext>
            </a:extLst>
          </p:cNvPr>
          <p:cNvSpPr txBox="1"/>
          <p:nvPr/>
        </p:nvSpPr>
        <p:spPr>
          <a:xfrm>
            <a:off x="10278875" y="3453875"/>
            <a:ext cx="12934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Gateway field protocol – TCP/IP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6AFDA37-AFA2-6EDB-2045-5A101B94D4E2}"/>
              </a:ext>
            </a:extLst>
          </p:cNvPr>
          <p:cNvSpPr txBox="1"/>
          <p:nvPr/>
        </p:nvSpPr>
        <p:spPr>
          <a:xfrm>
            <a:off x="11378890" y="2655701"/>
            <a:ext cx="6200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Firewall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3DBE764-89B0-1CE4-6E70-ACBCCF2C8B41}"/>
              </a:ext>
            </a:extLst>
          </p:cNvPr>
          <p:cNvSpPr txBox="1"/>
          <p:nvPr/>
        </p:nvSpPr>
        <p:spPr>
          <a:xfrm>
            <a:off x="11329037" y="3528946"/>
            <a:ext cx="7498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dirty="0"/>
              <a:t>Lab Router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8763C293-DF53-95B1-6440-CBA6FE68E027}"/>
              </a:ext>
            </a:extLst>
          </p:cNvPr>
          <p:cNvCxnSpPr>
            <a:cxnSpLocks/>
          </p:cNvCxnSpPr>
          <p:nvPr/>
        </p:nvCxnSpPr>
        <p:spPr>
          <a:xfrm flipV="1">
            <a:off x="11686660" y="2571964"/>
            <a:ext cx="0" cy="730726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6173D613-BF74-B338-AB1E-9D41BEF6EC1D}"/>
              </a:ext>
            </a:extLst>
          </p:cNvPr>
          <p:cNvCxnSpPr>
            <a:cxnSpLocks/>
          </p:cNvCxnSpPr>
          <p:nvPr/>
        </p:nvCxnSpPr>
        <p:spPr>
          <a:xfrm flipH="1">
            <a:off x="11025290" y="3416271"/>
            <a:ext cx="496300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524BC712-4224-0212-1116-89D2157276E2}"/>
              </a:ext>
            </a:extLst>
          </p:cNvPr>
          <p:cNvCxnSpPr>
            <a:cxnSpLocks/>
          </p:cNvCxnSpPr>
          <p:nvPr/>
        </p:nvCxnSpPr>
        <p:spPr>
          <a:xfrm flipH="1" flipV="1">
            <a:off x="10857520" y="2546281"/>
            <a:ext cx="14813" cy="804349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EAAAB421-AD66-BDFE-8294-CC8C0215C65A}"/>
              </a:ext>
            </a:extLst>
          </p:cNvPr>
          <p:cNvSpPr txBox="1"/>
          <p:nvPr/>
        </p:nvSpPr>
        <p:spPr>
          <a:xfrm>
            <a:off x="423920" y="2717622"/>
            <a:ext cx="1665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Network attack manager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C91D53F1-97B3-9DFA-31E5-8E5C9B396427}"/>
              </a:ext>
            </a:extLst>
          </p:cNvPr>
          <p:cNvSpPr txBox="1"/>
          <p:nvPr/>
        </p:nvSpPr>
        <p:spPr>
          <a:xfrm>
            <a:off x="434058" y="4050945"/>
            <a:ext cx="16653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Monitor system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E26C1B-8B4D-323B-D4C7-A006E63E6D86}"/>
              </a:ext>
            </a:extLst>
          </p:cNvPr>
          <p:cNvSpPr txBox="1"/>
          <p:nvPr/>
        </p:nvSpPr>
        <p:spPr>
          <a:xfrm rot="19210366">
            <a:off x="-89091" y="486538"/>
            <a:ext cx="1753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Lab Architecture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478BFC4-2843-AFC9-F790-BCD2C395A52A}"/>
              </a:ext>
            </a:extLst>
          </p:cNvPr>
          <p:cNvSpPr txBox="1"/>
          <p:nvPr/>
        </p:nvSpPr>
        <p:spPr>
          <a:xfrm>
            <a:off x="3622938" y="6203304"/>
            <a:ext cx="469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200" dirty="0"/>
              <a:t>IT-OT environment, Several communication protocols, different critical infrastructure domains, Real-life equipment</a:t>
            </a:r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2C3A3D6-A1DE-86BD-190E-36B8A9237216}"/>
              </a:ext>
            </a:extLst>
          </p:cNvPr>
          <p:cNvCxnSpPr>
            <a:cxnSpLocks/>
          </p:cNvCxnSpPr>
          <p:nvPr/>
        </p:nvCxnSpPr>
        <p:spPr>
          <a:xfrm>
            <a:off x="4840136" y="1776568"/>
            <a:ext cx="70667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D2E6E294-0DE9-87F1-381D-9702A1FB1921}"/>
              </a:ext>
            </a:extLst>
          </p:cNvPr>
          <p:cNvCxnSpPr>
            <a:cxnSpLocks/>
          </p:cNvCxnSpPr>
          <p:nvPr/>
        </p:nvCxnSpPr>
        <p:spPr>
          <a:xfrm>
            <a:off x="4082551" y="2760802"/>
            <a:ext cx="74924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288EA8A8-1CC3-054A-1966-01F0A3214CFB}"/>
              </a:ext>
            </a:extLst>
          </p:cNvPr>
          <p:cNvCxnSpPr>
            <a:cxnSpLocks/>
          </p:cNvCxnSpPr>
          <p:nvPr/>
        </p:nvCxnSpPr>
        <p:spPr>
          <a:xfrm>
            <a:off x="3059953" y="4097198"/>
            <a:ext cx="1921544" cy="36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D406576F-EACE-E465-5D79-916BB94B89B7}"/>
              </a:ext>
            </a:extLst>
          </p:cNvPr>
          <p:cNvSpPr txBox="1"/>
          <p:nvPr/>
        </p:nvSpPr>
        <p:spPr>
          <a:xfrm>
            <a:off x="5385103" y="1453676"/>
            <a:ext cx="1443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Management</a:t>
            </a:r>
          </a:p>
          <a:p>
            <a:pPr algn="ctr"/>
            <a:r>
              <a:rPr lang="en-AU" dirty="0"/>
              <a:t>network</a:t>
            </a:r>
          </a:p>
        </p:txBody>
      </p: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538D843-FEA9-3856-02DF-E4DC42C1E11F}"/>
              </a:ext>
            </a:extLst>
          </p:cNvPr>
          <p:cNvCxnSpPr>
            <a:cxnSpLocks/>
          </p:cNvCxnSpPr>
          <p:nvPr/>
        </p:nvCxnSpPr>
        <p:spPr>
          <a:xfrm>
            <a:off x="2030337" y="5433955"/>
            <a:ext cx="2750973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2EC4FA78-8EC4-5D04-F0E2-28F44B0AC6ED}"/>
              </a:ext>
            </a:extLst>
          </p:cNvPr>
          <p:cNvCxnSpPr>
            <a:cxnSpLocks/>
          </p:cNvCxnSpPr>
          <p:nvPr/>
        </p:nvCxnSpPr>
        <p:spPr>
          <a:xfrm flipV="1">
            <a:off x="2030337" y="1776568"/>
            <a:ext cx="2809799" cy="365738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70F6ED2-BB1E-4E73-5E5C-75AF7858E19B}"/>
              </a:ext>
            </a:extLst>
          </p:cNvPr>
          <p:cNvCxnSpPr>
            <a:cxnSpLocks/>
          </p:cNvCxnSpPr>
          <p:nvPr/>
        </p:nvCxnSpPr>
        <p:spPr>
          <a:xfrm flipV="1">
            <a:off x="2050522" y="3104549"/>
            <a:ext cx="1780227" cy="194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ABF4931-9E69-2942-DC43-B35E007159D2}"/>
              </a:ext>
            </a:extLst>
          </p:cNvPr>
          <p:cNvCxnSpPr>
            <a:cxnSpLocks/>
          </p:cNvCxnSpPr>
          <p:nvPr/>
        </p:nvCxnSpPr>
        <p:spPr>
          <a:xfrm flipV="1">
            <a:off x="6267083" y="968571"/>
            <a:ext cx="324217" cy="1039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D0A604F1-4C5F-1C30-2DA1-F4571DB6F6A8}"/>
              </a:ext>
            </a:extLst>
          </p:cNvPr>
          <p:cNvCxnSpPr>
            <a:cxnSpLocks/>
          </p:cNvCxnSpPr>
          <p:nvPr/>
        </p:nvCxnSpPr>
        <p:spPr>
          <a:xfrm>
            <a:off x="7216338" y="2251133"/>
            <a:ext cx="332248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B013ECD6-598A-D1E1-9760-82AB44938A7D}"/>
              </a:ext>
            </a:extLst>
          </p:cNvPr>
          <p:cNvCxnSpPr>
            <a:cxnSpLocks/>
          </p:cNvCxnSpPr>
          <p:nvPr/>
        </p:nvCxnSpPr>
        <p:spPr>
          <a:xfrm>
            <a:off x="8771756" y="4308475"/>
            <a:ext cx="31357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E5977CA8-404C-70D2-75FD-C1DDA2F4F76A}"/>
              </a:ext>
            </a:extLst>
          </p:cNvPr>
          <p:cNvCxnSpPr>
            <a:cxnSpLocks/>
          </p:cNvCxnSpPr>
          <p:nvPr/>
        </p:nvCxnSpPr>
        <p:spPr>
          <a:xfrm>
            <a:off x="9694646" y="5532459"/>
            <a:ext cx="29707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9CF75FC2-18D1-D5D5-DFC4-7A3B058B4D43}"/>
              </a:ext>
            </a:extLst>
          </p:cNvPr>
          <p:cNvCxnSpPr>
            <a:cxnSpLocks/>
          </p:cNvCxnSpPr>
          <p:nvPr/>
        </p:nvCxnSpPr>
        <p:spPr>
          <a:xfrm flipH="1" flipV="1">
            <a:off x="6591300" y="978968"/>
            <a:ext cx="3384644" cy="455349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8EFEAB-37B2-8003-3A3C-D748CBC12E62}"/>
              </a:ext>
            </a:extLst>
          </p:cNvPr>
          <p:cNvCxnSpPr>
            <a:cxnSpLocks/>
          </p:cNvCxnSpPr>
          <p:nvPr/>
        </p:nvCxnSpPr>
        <p:spPr>
          <a:xfrm>
            <a:off x="9931583" y="5445785"/>
            <a:ext cx="597935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59C79951-781F-1743-C5E7-2A075A42DEDC}"/>
              </a:ext>
            </a:extLst>
          </p:cNvPr>
          <p:cNvCxnSpPr>
            <a:cxnSpLocks/>
          </p:cNvCxnSpPr>
          <p:nvPr/>
        </p:nvCxnSpPr>
        <p:spPr>
          <a:xfrm flipH="1" flipV="1">
            <a:off x="7262011" y="904046"/>
            <a:ext cx="2073701" cy="2798555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46C5055C-4C7B-2E7C-700C-281AE8F24870}"/>
              </a:ext>
            </a:extLst>
          </p:cNvPr>
          <p:cNvCxnSpPr>
            <a:cxnSpLocks/>
          </p:cNvCxnSpPr>
          <p:nvPr/>
        </p:nvCxnSpPr>
        <p:spPr>
          <a:xfrm flipH="1" flipV="1">
            <a:off x="7569263" y="1836180"/>
            <a:ext cx="2623475" cy="3532457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4FDC28F-A73F-5991-569B-18A4E71A6680}"/>
              </a:ext>
            </a:extLst>
          </p:cNvPr>
          <p:cNvCxnSpPr>
            <a:cxnSpLocks/>
          </p:cNvCxnSpPr>
          <p:nvPr/>
        </p:nvCxnSpPr>
        <p:spPr>
          <a:xfrm flipH="1">
            <a:off x="7501280" y="3702601"/>
            <a:ext cx="1834432" cy="6315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D1BFEC2-6535-322F-B9C3-995090CC81DD}"/>
              </a:ext>
            </a:extLst>
          </p:cNvPr>
          <p:cNvCxnSpPr>
            <a:cxnSpLocks/>
          </p:cNvCxnSpPr>
          <p:nvPr/>
        </p:nvCxnSpPr>
        <p:spPr>
          <a:xfrm flipH="1">
            <a:off x="7262011" y="913997"/>
            <a:ext cx="3179869" cy="0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F7ECC29-3A9D-1FE6-51E7-2FEEB7383E46}"/>
              </a:ext>
            </a:extLst>
          </p:cNvPr>
          <p:cNvCxnSpPr>
            <a:cxnSpLocks/>
          </p:cNvCxnSpPr>
          <p:nvPr/>
        </p:nvCxnSpPr>
        <p:spPr>
          <a:xfrm flipH="1">
            <a:off x="7086462" y="3172972"/>
            <a:ext cx="1834432" cy="6315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77F93FCD-E630-428D-A205-6FF27E251285}"/>
              </a:ext>
            </a:extLst>
          </p:cNvPr>
          <p:cNvCxnSpPr>
            <a:cxnSpLocks/>
          </p:cNvCxnSpPr>
          <p:nvPr/>
        </p:nvCxnSpPr>
        <p:spPr>
          <a:xfrm flipH="1">
            <a:off x="6326825" y="1347800"/>
            <a:ext cx="1255162" cy="0"/>
          </a:xfrm>
          <a:prstGeom prst="straightConnector1">
            <a:avLst/>
          </a:prstGeom>
          <a:ln w="15875">
            <a:solidFill>
              <a:schemeClr val="accent1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43D594A-6773-87D8-CDB3-0E851467B4D0}"/>
              </a:ext>
            </a:extLst>
          </p:cNvPr>
          <p:cNvCxnSpPr>
            <a:cxnSpLocks/>
          </p:cNvCxnSpPr>
          <p:nvPr/>
        </p:nvCxnSpPr>
        <p:spPr>
          <a:xfrm flipH="1">
            <a:off x="7501280" y="5369063"/>
            <a:ext cx="2687742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69B3841D-F840-A7C9-250C-8B3E54058E70}"/>
              </a:ext>
            </a:extLst>
          </p:cNvPr>
          <p:cNvCxnSpPr>
            <a:cxnSpLocks/>
          </p:cNvCxnSpPr>
          <p:nvPr/>
        </p:nvCxnSpPr>
        <p:spPr>
          <a:xfrm flipH="1">
            <a:off x="6591300" y="1842205"/>
            <a:ext cx="981162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Arrow Connector 142">
            <a:extLst>
              <a:ext uri="{FF2B5EF4-FFF2-40B4-BE49-F238E27FC236}">
                <a16:creationId xmlns:a16="http://schemas.microsoft.com/office/drawing/2014/main" id="{921813BE-AB1A-8A8B-E1E9-0D5B7A85E922}"/>
              </a:ext>
            </a:extLst>
          </p:cNvPr>
          <p:cNvCxnSpPr>
            <a:cxnSpLocks/>
          </p:cNvCxnSpPr>
          <p:nvPr/>
        </p:nvCxnSpPr>
        <p:spPr>
          <a:xfrm flipH="1">
            <a:off x="7372937" y="2760802"/>
            <a:ext cx="901160" cy="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Arrow Connector 144">
            <a:extLst>
              <a:ext uri="{FF2B5EF4-FFF2-40B4-BE49-F238E27FC236}">
                <a16:creationId xmlns:a16="http://schemas.microsoft.com/office/drawing/2014/main" id="{F3AE76B9-35F8-6212-6F55-0DFC1829166A}"/>
              </a:ext>
            </a:extLst>
          </p:cNvPr>
          <p:cNvCxnSpPr>
            <a:cxnSpLocks/>
          </p:cNvCxnSpPr>
          <p:nvPr/>
        </p:nvCxnSpPr>
        <p:spPr>
          <a:xfrm flipH="1">
            <a:off x="7262011" y="4050945"/>
            <a:ext cx="1948664" cy="54330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Straight Arrow Connector 146">
            <a:extLst>
              <a:ext uri="{FF2B5EF4-FFF2-40B4-BE49-F238E27FC236}">
                <a16:creationId xmlns:a16="http://schemas.microsoft.com/office/drawing/2014/main" id="{0D512D40-AFB2-B647-66C7-611FBD666EAE}"/>
              </a:ext>
            </a:extLst>
          </p:cNvPr>
          <p:cNvCxnSpPr>
            <a:cxnSpLocks/>
          </p:cNvCxnSpPr>
          <p:nvPr/>
        </p:nvCxnSpPr>
        <p:spPr>
          <a:xfrm flipH="1">
            <a:off x="8110948" y="2546281"/>
            <a:ext cx="2326240" cy="15755"/>
          </a:xfrm>
          <a:prstGeom prst="straightConnector1">
            <a:avLst/>
          </a:prstGeom>
          <a:ln w="15875">
            <a:solidFill>
              <a:schemeClr val="accent6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4454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raphic 84" descr="DVD player with solid fill">
            <a:extLst>
              <a:ext uri="{FF2B5EF4-FFF2-40B4-BE49-F238E27FC236}">
                <a16:creationId xmlns:a16="http://schemas.microsoft.com/office/drawing/2014/main" id="{A2AC3E20-6B5B-E929-A149-F379290EB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41652" y="4480973"/>
            <a:ext cx="516804" cy="516804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1CD4C99-C621-C24D-52B5-0292C3FF58F5}"/>
              </a:ext>
            </a:extLst>
          </p:cNvPr>
          <p:cNvSpPr/>
          <p:nvPr/>
        </p:nvSpPr>
        <p:spPr>
          <a:xfrm>
            <a:off x="102497" y="796379"/>
            <a:ext cx="1796198" cy="89952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Domain Server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84444DE-57C8-8FEC-D81C-F03D0889ED82}"/>
              </a:ext>
            </a:extLst>
          </p:cNvPr>
          <p:cNvSpPr/>
          <p:nvPr/>
        </p:nvSpPr>
        <p:spPr>
          <a:xfrm>
            <a:off x="139357" y="1073148"/>
            <a:ext cx="120812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Domain Server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D1726DD-50C0-4D59-D781-108F192ECA76}"/>
              </a:ext>
            </a:extLst>
          </p:cNvPr>
          <p:cNvSpPr/>
          <p:nvPr/>
        </p:nvSpPr>
        <p:spPr>
          <a:xfrm>
            <a:off x="139357" y="1384667"/>
            <a:ext cx="120812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VCenter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C8D024-E7E3-C8C4-E0CB-1BFD63D37B17}"/>
              </a:ext>
            </a:extLst>
          </p:cNvPr>
          <p:cNvSpPr/>
          <p:nvPr/>
        </p:nvSpPr>
        <p:spPr>
          <a:xfrm>
            <a:off x="136610" y="2077912"/>
            <a:ext cx="1207549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Spark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F9A617-E872-C898-60EC-D2FFA41F300C}"/>
              </a:ext>
            </a:extLst>
          </p:cNvPr>
          <p:cNvSpPr/>
          <p:nvPr/>
        </p:nvSpPr>
        <p:spPr>
          <a:xfrm>
            <a:off x="136037" y="2397854"/>
            <a:ext cx="1208123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Python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0FE3C7-59F7-9401-AB07-4A04D1089294}"/>
              </a:ext>
            </a:extLst>
          </p:cNvPr>
          <p:cNvSpPr/>
          <p:nvPr/>
        </p:nvSpPr>
        <p:spPr>
          <a:xfrm>
            <a:off x="138647" y="2706614"/>
            <a:ext cx="1205514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Web Services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41F3CDD-EA8A-C9C9-ABDB-37D15330BFAB}"/>
              </a:ext>
            </a:extLst>
          </p:cNvPr>
          <p:cNvSpPr/>
          <p:nvPr/>
        </p:nvSpPr>
        <p:spPr>
          <a:xfrm>
            <a:off x="138153" y="3377464"/>
            <a:ext cx="1200910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NAS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C4C702-24D1-1DC0-821C-E101A7264952}"/>
              </a:ext>
            </a:extLst>
          </p:cNvPr>
          <p:cNvSpPr/>
          <p:nvPr/>
        </p:nvSpPr>
        <p:spPr>
          <a:xfrm>
            <a:off x="143938" y="3689765"/>
            <a:ext cx="1195127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Database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C0449D2-2A6A-FC19-4739-2E0F4217D4C7}"/>
              </a:ext>
            </a:extLst>
          </p:cNvPr>
          <p:cNvSpPr/>
          <p:nvPr/>
        </p:nvSpPr>
        <p:spPr>
          <a:xfrm>
            <a:off x="143938" y="4006996"/>
            <a:ext cx="1195127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Zabbix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B4E55F-A277-FA81-785B-816F6E06985A}"/>
              </a:ext>
            </a:extLst>
          </p:cNvPr>
          <p:cNvSpPr/>
          <p:nvPr/>
        </p:nvSpPr>
        <p:spPr>
          <a:xfrm>
            <a:off x="140912" y="4750564"/>
            <a:ext cx="119020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Firewall IPS/IDS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8D2BBCC-BCBF-A4EB-ED49-CCBF16368AC9}"/>
              </a:ext>
            </a:extLst>
          </p:cNvPr>
          <p:cNvSpPr/>
          <p:nvPr/>
        </p:nvSpPr>
        <p:spPr>
          <a:xfrm>
            <a:off x="140912" y="5056183"/>
            <a:ext cx="119020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Ansible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330D94C-FA95-54DA-1B73-EB9B0C100647}"/>
              </a:ext>
            </a:extLst>
          </p:cNvPr>
          <p:cNvSpPr/>
          <p:nvPr/>
        </p:nvSpPr>
        <p:spPr>
          <a:xfrm>
            <a:off x="143882" y="6100681"/>
            <a:ext cx="119020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SIEM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08AA52-926F-5D8B-C23D-B7BAD3C1AB93}"/>
              </a:ext>
            </a:extLst>
          </p:cNvPr>
          <p:cNvSpPr/>
          <p:nvPr/>
        </p:nvSpPr>
        <p:spPr>
          <a:xfrm>
            <a:off x="143008" y="6414468"/>
            <a:ext cx="119020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Kali Linux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2EAAED-977F-5DB8-CC85-62724F128BAE}"/>
              </a:ext>
            </a:extLst>
          </p:cNvPr>
          <p:cNvSpPr/>
          <p:nvPr/>
        </p:nvSpPr>
        <p:spPr>
          <a:xfrm>
            <a:off x="143008" y="5783010"/>
            <a:ext cx="1190202" cy="26966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Qualys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8608417-002E-773D-D335-ED7E1E447A53}"/>
              </a:ext>
            </a:extLst>
          </p:cNvPr>
          <p:cNvSpPr/>
          <p:nvPr/>
        </p:nvSpPr>
        <p:spPr>
          <a:xfrm>
            <a:off x="99176" y="1787379"/>
            <a:ext cx="1801337" cy="122279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4581D13-FAEB-26C1-D881-50F766B29F44}"/>
              </a:ext>
            </a:extLst>
          </p:cNvPr>
          <p:cNvSpPr/>
          <p:nvPr/>
        </p:nvSpPr>
        <p:spPr>
          <a:xfrm>
            <a:off x="101271" y="3093372"/>
            <a:ext cx="1799242" cy="121975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DF30E5A-8CDC-EDA9-8BD2-13170B3FE678}"/>
              </a:ext>
            </a:extLst>
          </p:cNvPr>
          <p:cNvSpPr/>
          <p:nvPr/>
        </p:nvSpPr>
        <p:spPr>
          <a:xfrm>
            <a:off x="99176" y="4429001"/>
            <a:ext cx="1801337" cy="951841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0221EA0-3262-7A06-6BE2-9EA71B598F31}"/>
              </a:ext>
            </a:extLst>
          </p:cNvPr>
          <p:cNvSpPr/>
          <p:nvPr/>
        </p:nvSpPr>
        <p:spPr>
          <a:xfrm>
            <a:off x="101271" y="5479175"/>
            <a:ext cx="1801338" cy="128257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3397F4E-B7CF-2897-6231-B473B143EEE9}"/>
              </a:ext>
            </a:extLst>
          </p:cNvPr>
          <p:cNvSpPr/>
          <p:nvPr/>
        </p:nvSpPr>
        <p:spPr>
          <a:xfrm>
            <a:off x="53565" y="140388"/>
            <a:ext cx="1893744" cy="666681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30AB62-D8E3-79BE-1ECA-6A07F9FF750C}"/>
              </a:ext>
            </a:extLst>
          </p:cNvPr>
          <p:cNvSpPr txBox="1"/>
          <p:nvPr/>
        </p:nvSpPr>
        <p:spPr>
          <a:xfrm>
            <a:off x="81130" y="803528"/>
            <a:ext cx="169307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/>
              <a:t>Hosts virtualization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B09100E-7DEF-D2C8-12DC-5FEC2D66B9ED}"/>
              </a:ext>
            </a:extLst>
          </p:cNvPr>
          <p:cNvSpPr txBox="1"/>
          <p:nvPr/>
        </p:nvSpPr>
        <p:spPr>
          <a:xfrm>
            <a:off x="72714" y="1787379"/>
            <a:ext cx="105123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/>
              <a:t>Data analysis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4B5F11B-7F1D-C3D1-786D-53997B113AEB}"/>
              </a:ext>
            </a:extLst>
          </p:cNvPr>
          <p:cNvSpPr txBox="1"/>
          <p:nvPr/>
        </p:nvSpPr>
        <p:spPr>
          <a:xfrm>
            <a:off x="81130" y="3093372"/>
            <a:ext cx="14779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/>
              <a:t>Data acquisition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E58E41A-5EE9-4973-6C64-34B437789D8C}"/>
              </a:ext>
            </a:extLst>
          </p:cNvPr>
          <p:cNvSpPr txBox="1"/>
          <p:nvPr/>
        </p:nvSpPr>
        <p:spPr>
          <a:xfrm>
            <a:off x="81130" y="4469322"/>
            <a:ext cx="15534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/>
              <a:t>Network architecture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8AF7797-3F5B-7173-5B95-1D2827B4E4F0}"/>
              </a:ext>
            </a:extLst>
          </p:cNvPr>
          <p:cNvSpPr txBox="1"/>
          <p:nvPr/>
        </p:nvSpPr>
        <p:spPr>
          <a:xfrm>
            <a:off x="95956" y="5506059"/>
            <a:ext cx="109692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000" b="1" dirty="0"/>
              <a:t>Security tools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5B404E-5DAF-1A6C-D5D7-72E7D3F6B258}"/>
              </a:ext>
            </a:extLst>
          </p:cNvPr>
          <p:cNvSpPr/>
          <p:nvPr/>
        </p:nvSpPr>
        <p:spPr>
          <a:xfrm>
            <a:off x="2025817" y="149220"/>
            <a:ext cx="7974933" cy="11020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3D6271-D8EC-F85F-30FB-CE5CA8E6127D}"/>
              </a:ext>
            </a:extLst>
          </p:cNvPr>
          <p:cNvSpPr/>
          <p:nvPr/>
        </p:nvSpPr>
        <p:spPr>
          <a:xfrm>
            <a:off x="10079258" y="208649"/>
            <a:ext cx="1806295" cy="1039706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200" dirty="0"/>
              <a:t>Domain Server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8B56B1B-AC4A-6501-4A6D-B1A4D3D8AF54}"/>
              </a:ext>
            </a:extLst>
          </p:cNvPr>
          <p:cNvSpPr/>
          <p:nvPr/>
        </p:nvSpPr>
        <p:spPr>
          <a:xfrm>
            <a:off x="10126335" y="515026"/>
            <a:ext cx="1284913" cy="28135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Corporate VM</a:t>
            </a:r>
          </a:p>
          <a:p>
            <a:pPr algn="ctr"/>
            <a:r>
              <a:rPr lang="en-AU" sz="1000" dirty="0">
                <a:solidFill>
                  <a:schemeClr val="tx1"/>
                </a:solidFill>
              </a:rPr>
              <a:t>(MES Software)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39661-2E93-9ECC-75F6-6A4B6725D5E6}"/>
              </a:ext>
            </a:extLst>
          </p:cNvPr>
          <p:cNvSpPr/>
          <p:nvPr/>
        </p:nvSpPr>
        <p:spPr>
          <a:xfrm>
            <a:off x="10126731" y="831418"/>
            <a:ext cx="1291342" cy="28248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VM Corporate Client SCADA Client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41E0284-57EA-C1BA-3D3A-5C1078092880}"/>
              </a:ext>
            </a:extLst>
          </p:cNvPr>
          <p:cNvSpPr/>
          <p:nvPr/>
        </p:nvSpPr>
        <p:spPr>
          <a:xfrm>
            <a:off x="10133158" y="1690470"/>
            <a:ext cx="1284913" cy="2966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SCADA Web Server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D7BE591-172D-6D52-30A9-44C1817A6696}"/>
              </a:ext>
            </a:extLst>
          </p:cNvPr>
          <p:cNvSpPr/>
          <p:nvPr/>
        </p:nvSpPr>
        <p:spPr>
          <a:xfrm>
            <a:off x="10133555" y="2031634"/>
            <a:ext cx="1291341" cy="2966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Web Services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57FDE48-E994-BE1E-EBBB-E76D1FC3B47C}"/>
              </a:ext>
            </a:extLst>
          </p:cNvPr>
          <p:cNvSpPr/>
          <p:nvPr/>
        </p:nvSpPr>
        <p:spPr>
          <a:xfrm>
            <a:off x="10133158" y="3175571"/>
            <a:ext cx="1281699" cy="2929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Historian Server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7837498-28E6-E746-0012-23311E3016D2}"/>
              </a:ext>
            </a:extLst>
          </p:cNvPr>
          <p:cNvSpPr/>
          <p:nvPr/>
        </p:nvSpPr>
        <p:spPr>
          <a:xfrm>
            <a:off x="10126916" y="3516507"/>
            <a:ext cx="1291156" cy="2929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OPC Server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1C765FC-876A-4A3A-13CE-C78C46515C24}"/>
              </a:ext>
            </a:extLst>
          </p:cNvPr>
          <p:cNvSpPr/>
          <p:nvPr/>
        </p:nvSpPr>
        <p:spPr>
          <a:xfrm>
            <a:off x="10126731" y="3855326"/>
            <a:ext cx="1288126" cy="292924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Client SCADA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CDEF132-6621-D5F6-16E0-5915CE5964C2}"/>
              </a:ext>
            </a:extLst>
          </p:cNvPr>
          <p:cNvSpPr/>
          <p:nvPr/>
        </p:nvSpPr>
        <p:spPr>
          <a:xfrm>
            <a:off x="10138295" y="4613956"/>
            <a:ext cx="1276562" cy="3338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System Configuration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411B3D6-1FFA-B295-0B0B-66AC8F2E622F}"/>
              </a:ext>
            </a:extLst>
          </p:cNvPr>
          <p:cNvSpPr/>
          <p:nvPr/>
        </p:nvSpPr>
        <p:spPr>
          <a:xfrm>
            <a:off x="10135535" y="5697845"/>
            <a:ext cx="1281700" cy="331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Gateway configuration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94F6B51-2D2A-B282-2A0E-2B597A47F491}"/>
              </a:ext>
            </a:extLst>
          </p:cNvPr>
          <p:cNvSpPr/>
          <p:nvPr/>
        </p:nvSpPr>
        <p:spPr>
          <a:xfrm>
            <a:off x="10133157" y="6229796"/>
            <a:ext cx="1281700" cy="33114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Network analyzer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8CF3DF0-2FDA-C1F8-CC57-758BE6143E3A}"/>
              </a:ext>
            </a:extLst>
          </p:cNvPr>
          <p:cNvSpPr/>
          <p:nvPr/>
        </p:nvSpPr>
        <p:spPr>
          <a:xfrm>
            <a:off x="10133157" y="5158950"/>
            <a:ext cx="1284913" cy="33380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OPC Servers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7FB819E-1285-C515-8721-5393794A7D51}"/>
              </a:ext>
            </a:extLst>
          </p:cNvPr>
          <p:cNvSpPr/>
          <p:nvPr/>
        </p:nvSpPr>
        <p:spPr>
          <a:xfrm>
            <a:off x="10100231" y="1343859"/>
            <a:ext cx="1785322" cy="109605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D028B52-EB78-2401-D8F5-BF2B8B5CA8F5}"/>
              </a:ext>
            </a:extLst>
          </p:cNvPr>
          <p:cNvSpPr/>
          <p:nvPr/>
        </p:nvSpPr>
        <p:spPr>
          <a:xfrm>
            <a:off x="10101740" y="2532506"/>
            <a:ext cx="1789120" cy="167378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C8261CC-22BC-2FFB-5176-BA8BA5267247}"/>
              </a:ext>
            </a:extLst>
          </p:cNvPr>
          <p:cNvSpPr/>
          <p:nvPr/>
        </p:nvSpPr>
        <p:spPr>
          <a:xfrm>
            <a:off x="10099020" y="4276664"/>
            <a:ext cx="1785322" cy="2485083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C6B51D4-BF65-CD5A-B977-786F62BF2697}"/>
              </a:ext>
            </a:extLst>
          </p:cNvPr>
          <p:cNvSpPr/>
          <p:nvPr/>
        </p:nvSpPr>
        <p:spPr>
          <a:xfrm>
            <a:off x="10043362" y="140388"/>
            <a:ext cx="1899060" cy="6666812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DBD0668-7FEA-666A-9E55-0BDC9F8FC060}"/>
              </a:ext>
            </a:extLst>
          </p:cNvPr>
          <p:cNvSpPr txBox="1"/>
          <p:nvPr/>
        </p:nvSpPr>
        <p:spPr>
          <a:xfrm>
            <a:off x="10100231" y="146440"/>
            <a:ext cx="1785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Corporate network</a:t>
            </a:r>
          </a:p>
          <a:p>
            <a:pPr algn="ctr"/>
            <a:r>
              <a:rPr lang="en-AU" sz="1000" b="1" dirty="0"/>
              <a:t>10.X.3.0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D6F7A25-8D42-D615-8601-4637BE06BF1B}"/>
              </a:ext>
            </a:extLst>
          </p:cNvPr>
          <p:cNvSpPr txBox="1"/>
          <p:nvPr/>
        </p:nvSpPr>
        <p:spPr>
          <a:xfrm>
            <a:off x="10460725" y="1328154"/>
            <a:ext cx="1136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DMZ Network 10.X.2.0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55F664-AAA4-6413-4669-BE29925F2A03}"/>
              </a:ext>
            </a:extLst>
          </p:cNvPr>
          <p:cNvSpPr txBox="1"/>
          <p:nvPr/>
        </p:nvSpPr>
        <p:spPr>
          <a:xfrm>
            <a:off x="10174628" y="2495607"/>
            <a:ext cx="1680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Supervision network</a:t>
            </a:r>
          </a:p>
          <a:p>
            <a:pPr algn="ctr"/>
            <a:r>
              <a:rPr lang="en-AU" sz="1000" b="1" dirty="0"/>
              <a:t>10.X.1.0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28CD81A-1889-0684-E24E-01DAF7BDA81F}"/>
              </a:ext>
            </a:extLst>
          </p:cNvPr>
          <p:cNvSpPr txBox="1"/>
          <p:nvPr/>
        </p:nvSpPr>
        <p:spPr>
          <a:xfrm>
            <a:off x="10252417" y="4249531"/>
            <a:ext cx="1553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Control Network </a:t>
            </a:r>
          </a:p>
          <a:p>
            <a:pPr algn="ctr"/>
            <a:r>
              <a:rPr lang="en-AU" sz="1000" b="1" dirty="0"/>
              <a:t>10.X.0.0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A933D09-525A-8D66-3AF3-3BE99B286FA1}"/>
              </a:ext>
            </a:extLst>
          </p:cNvPr>
          <p:cNvSpPr/>
          <p:nvPr/>
        </p:nvSpPr>
        <p:spPr>
          <a:xfrm>
            <a:off x="2021556" y="1340863"/>
            <a:ext cx="7974933" cy="11020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81DDE64-0F81-4DA0-C829-5237334CF70B}"/>
              </a:ext>
            </a:extLst>
          </p:cNvPr>
          <p:cNvSpPr/>
          <p:nvPr/>
        </p:nvSpPr>
        <p:spPr>
          <a:xfrm>
            <a:off x="2018249" y="2532506"/>
            <a:ext cx="7974933" cy="57171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010C49F-FDA6-ECA9-4EDC-C3D077A1B6CE}"/>
              </a:ext>
            </a:extLst>
          </p:cNvPr>
          <p:cNvSpPr/>
          <p:nvPr/>
        </p:nvSpPr>
        <p:spPr>
          <a:xfrm>
            <a:off x="2011139" y="4283740"/>
            <a:ext cx="7974933" cy="252346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0D9877-3F63-80F2-1FAD-B989EA60B387}"/>
              </a:ext>
            </a:extLst>
          </p:cNvPr>
          <p:cNvSpPr txBox="1"/>
          <p:nvPr/>
        </p:nvSpPr>
        <p:spPr>
          <a:xfrm>
            <a:off x="69493" y="208649"/>
            <a:ext cx="16930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000" b="1" dirty="0"/>
              <a:t>Common Services</a:t>
            </a:r>
          </a:p>
          <a:p>
            <a:pPr algn="ctr"/>
            <a:r>
              <a:rPr lang="en-AU" sz="1000" b="1" dirty="0"/>
              <a:t>10.0.X.0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3063DD3-6A71-62AF-7F51-D82C80CC666D}"/>
              </a:ext>
            </a:extLst>
          </p:cNvPr>
          <p:cNvSpPr/>
          <p:nvPr/>
        </p:nvSpPr>
        <p:spPr>
          <a:xfrm>
            <a:off x="2017865" y="3104225"/>
            <a:ext cx="1988755" cy="11020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891E4988-7563-C269-5281-EA766D79B4F0}"/>
              </a:ext>
            </a:extLst>
          </p:cNvPr>
          <p:cNvSpPr/>
          <p:nvPr/>
        </p:nvSpPr>
        <p:spPr>
          <a:xfrm>
            <a:off x="7984290" y="3102056"/>
            <a:ext cx="2012449" cy="110535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9D04FA0-4E20-AABA-775D-61C419269942}"/>
              </a:ext>
            </a:extLst>
          </p:cNvPr>
          <p:cNvSpPr/>
          <p:nvPr/>
        </p:nvSpPr>
        <p:spPr>
          <a:xfrm>
            <a:off x="4006037" y="3102459"/>
            <a:ext cx="1988755" cy="1105350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5FC0518F-326E-A91D-84BD-FC8723C304EB}"/>
              </a:ext>
            </a:extLst>
          </p:cNvPr>
          <p:cNvSpPr/>
          <p:nvPr/>
        </p:nvSpPr>
        <p:spPr>
          <a:xfrm>
            <a:off x="5995535" y="3104225"/>
            <a:ext cx="1988755" cy="1102064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528413-99AB-7B3B-17DB-D6B80B980959}"/>
              </a:ext>
            </a:extLst>
          </p:cNvPr>
          <p:cNvSpPr/>
          <p:nvPr/>
        </p:nvSpPr>
        <p:spPr>
          <a:xfrm>
            <a:off x="2011616" y="4283497"/>
            <a:ext cx="1988755" cy="252345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D6C7D74-BB36-EC64-7EA7-D33F58201F0C}"/>
              </a:ext>
            </a:extLst>
          </p:cNvPr>
          <p:cNvSpPr/>
          <p:nvPr/>
        </p:nvSpPr>
        <p:spPr>
          <a:xfrm>
            <a:off x="7978041" y="4284614"/>
            <a:ext cx="2012449" cy="2520819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18A1BFE6-F5E7-1ECE-9711-BB223EB3A00F}"/>
              </a:ext>
            </a:extLst>
          </p:cNvPr>
          <p:cNvSpPr/>
          <p:nvPr/>
        </p:nvSpPr>
        <p:spPr>
          <a:xfrm>
            <a:off x="3999788" y="4285018"/>
            <a:ext cx="1988755" cy="2521938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4128C7-B8E1-D441-DC0A-247EA6F7E08C}"/>
              </a:ext>
            </a:extLst>
          </p:cNvPr>
          <p:cNvSpPr/>
          <p:nvPr/>
        </p:nvSpPr>
        <p:spPr>
          <a:xfrm>
            <a:off x="5989286" y="4283497"/>
            <a:ext cx="1988755" cy="2521937"/>
          </a:xfrm>
          <a:prstGeom prst="rect">
            <a:avLst/>
          </a:prstGeom>
          <a:noFill/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533E03F-9F69-F54E-A4ED-0F2B62CEA3D8}"/>
              </a:ext>
            </a:extLst>
          </p:cNvPr>
          <p:cNvSpPr/>
          <p:nvPr/>
        </p:nvSpPr>
        <p:spPr>
          <a:xfrm>
            <a:off x="10129944" y="2837601"/>
            <a:ext cx="1284913" cy="29661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sz="1000" dirty="0">
                <a:solidFill>
                  <a:schemeClr val="tx1"/>
                </a:solidFill>
              </a:rPr>
              <a:t>SCADA Server</a:t>
            </a:r>
          </a:p>
        </p:txBody>
      </p:sp>
      <p:pic>
        <p:nvPicPr>
          <p:cNvPr id="73" name="Graphic 72" descr="Full Brick Wall with solid fill">
            <a:extLst>
              <a:ext uri="{FF2B5EF4-FFF2-40B4-BE49-F238E27FC236}">
                <a16:creationId xmlns:a16="http://schemas.microsoft.com/office/drawing/2014/main" id="{A55C3A76-41A2-6543-025E-C81BBC13E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0097" y="4001904"/>
            <a:ext cx="418951" cy="418951"/>
          </a:xfrm>
          <a:prstGeom prst="rect">
            <a:avLst/>
          </a:prstGeom>
        </p:spPr>
      </p:pic>
      <p:pic>
        <p:nvPicPr>
          <p:cNvPr id="74" name="Graphic 73" descr="Full Brick Wall with solid fill">
            <a:extLst>
              <a:ext uri="{FF2B5EF4-FFF2-40B4-BE49-F238E27FC236}">
                <a16:creationId xmlns:a16="http://schemas.microsoft.com/office/drawing/2014/main" id="{4C13A2D3-AEC9-BF3F-BE39-05B9878B67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71025" y="4001904"/>
            <a:ext cx="418951" cy="418951"/>
          </a:xfrm>
          <a:prstGeom prst="rect">
            <a:avLst/>
          </a:prstGeom>
        </p:spPr>
      </p:pic>
      <p:pic>
        <p:nvPicPr>
          <p:cNvPr id="76" name="Graphic 75" descr="Wireless router outline">
            <a:extLst>
              <a:ext uri="{FF2B5EF4-FFF2-40B4-BE49-F238E27FC236}">
                <a16:creationId xmlns:a16="http://schemas.microsoft.com/office/drawing/2014/main" id="{39CF8CF4-EF5B-AD18-CDB2-2F83CE7A1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0800000">
            <a:off x="8712487" y="4091480"/>
            <a:ext cx="619908" cy="619908"/>
          </a:xfrm>
          <a:prstGeom prst="rect">
            <a:avLst/>
          </a:prstGeom>
        </p:spPr>
      </p:pic>
      <p:pic>
        <p:nvPicPr>
          <p:cNvPr id="77" name="Graphic 76" descr="DVD player outline">
            <a:extLst>
              <a:ext uri="{FF2B5EF4-FFF2-40B4-BE49-F238E27FC236}">
                <a16:creationId xmlns:a16="http://schemas.microsoft.com/office/drawing/2014/main" id="{7C7B30D1-97D4-7F72-FD10-DB12D13DF29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4838" y="161137"/>
            <a:ext cx="914400" cy="914400"/>
          </a:xfrm>
          <a:prstGeom prst="rect">
            <a:avLst/>
          </a:prstGeom>
        </p:spPr>
      </p:pic>
      <p:pic>
        <p:nvPicPr>
          <p:cNvPr id="78" name="Graphic 77" descr="DVD player outline">
            <a:extLst>
              <a:ext uri="{FF2B5EF4-FFF2-40B4-BE49-F238E27FC236}">
                <a16:creationId xmlns:a16="http://schemas.microsoft.com/office/drawing/2014/main" id="{65E1A7DB-EB04-4DFC-F369-E594D90675F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4838" y="1434687"/>
            <a:ext cx="914400" cy="914400"/>
          </a:xfrm>
          <a:prstGeom prst="rect">
            <a:avLst/>
          </a:prstGeom>
        </p:spPr>
      </p:pic>
      <p:pic>
        <p:nvPicPr>
          <p:cNvPr id="79" name="Graphic 78" descr="DVD player outline">
            <a:extLst>
              <a:ext uri="{FF2B5EF4-FFF2-40B4-BE49-F238E27FC236}">
                <a16:creationId xmlns:a16="http://schemas.microsoft.com/office/drawing/2014/main" id="{81505564-1822-0678-B4E2-E255BB7EBC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4838" y="2454997"/>
            <a:ext cx="914400" cy="914400"/>
          </a:xfrm>
          <a:prstGeom prst="rect">
            <a:avLst/>
          </a:prstGeom>
        </p:spPr>
      </p:pic>
      <p:pic>
        <p:nvPicPr>
          <p:cNvPr id="80" name="Graphic 79" descr="DVD player outline">
            <a:extLst>
              <a:ext uri="{FF2B5EF4-FFF2-40B4-BE49-F238E27FC236}">
                <a16:creationId xmlns:a16="http://schemas.microsoft.com/office/drawing/2014/main" id="{9602CC0B-4913-C10D-B69D-B4706C177A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640896" y="3331412"/>
            <a:ext cx="730191" cy="730191"/>
          </a:xfrm>
          <a:prstGeom prst="rect">
            <a:avLst/>
          </a:prstGeom>
        </p:spPr>
      </p:pic>
      <p:pic>
        <p:nvPicPr>
          <p:cNvPr id="82" name="Graphic 81" descr="DVD player outline">
            <a:extLst>
              <a:ext uri="{FF2B5EF4-FFF2-40B4-BE49-F238E27FC236}">
                <a16:creationId xmlns:a16="http://schemas.microsoft.com/office/drawing/2014/main" id="{5B408FE1-1B4C-92F1-DE52-3D1580112D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28684" y="3331412"/>
            <a:ext cx="730191" cy="730191"/>
          </a:xfrm>
          <a:prstGeom prst="rect">
            <a:avLst/>
          </a:prstGeom>
        </p:spPr>
      </p:pic>
      <p:pic>
        <p:nvPicPr>
          <p:cNvPr id="83" name="Graphic 82" descr="DVD player outline">
            <a:extLst>
              <a:ext uri="{FF2B5EF4-FFF2-40B4-BE49-F238E27FC236}">
                <a16:creationId xmlns:a16="http://schemas.microsoft.com/office/drawing/2014/main" id="{33B1A2E9-B9F1-0D6D-2465-D5CABBCC5C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4817" y="3331412"/>
            <a:ext cx="730191" cy="730191"/>
          </a:xfrm>
          <a:prstGeom prst="rect">
            <a:avLst/>
          </a:prstGeom>
        </p:spPr>
      </p:pic>
      <p:pic>
        <p:nvPicPr>
          <p:cNvPr id="86" name="Graphic 85" descr="DVD player with solid fill">
            <a:extLst>
              <a:ext uri="{FF2B5EF4-FFF2-40B4-BE49-F238E27FC236}">
                <a16:creationId xmlns:a16="http://schemas.microsoft.com/office/drawing/2014/main" id="{FAF4AE57-0C6B-F734-A67B-F3D16A712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24907" y="4480973"/>
            <a:ext cx="516804" cy="516804"/>
          </a:xfrm>
          <a:prstGeom prst="rect">
            <a:avLst/>
          </a:prstGeom>
        </p:spPr>
      </p:pic>
      <p:pic>
        <p:nvPicPr>
          <p:cNvPr id="87" name="Graphic 86" descr="DVD player with solid fill">
            <a:extLst>
              <a:ext uri="{FF2B5EF4-FFF2-40B4-BE49-F238E27FC236}">
                <a16:creationId xmlns:a16="http://schemas.microsoft.com/office/drawing/2014/main" id="{2375770C-5BDD-1269-3117-1A17F43FD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22098" y="4480973"/>
            <a:ext cx="516804" cy="516804"/>
          </a:xfrm>
          <a:prstGeom prst="rect">
            <a:avLst/>
          </a:prstGeom>
        </p:spPr>
      </p:pic>
      <p:pic>
        <p:nvPicPr>
          <p:cNvPr id="91" name="Graphic 90" descr="Stream with solid fill">
            <a:extLst>
              <a:ext uri="{FF2B5EF4-FFF2-40B4-BE49-F238E27FC236}">
                <a16:creationId xmlns:a16="http://schemas.microsoft.com/office/drawing/2014/main" id="{218E85C1-6201-ECD6-CAD2-9A02C4F9C72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5785" y="4700246"/>
            <a:ext cx="436876" cy="436876"/>
          </a:xfrm>
          <a:prstGeom prst="rect">
            <a:avLst/>
          </a:prstGeom>
        </p:spPr>
      </p:pic>
      <p:pic>
        <p:nvPicPr>
          <p:cNvPr id="92" name="Graphic 91" descr="Stream with solid fill">
            <a:extLst>
              <a:ext uri="{FF2B5EF4-FFF2-40B4-BE49-F238E27FC236}">
                <a16:creationId xmlns:a16="http://schemas.microsoft.com/office/drawing/2014/main" id="{CCD5E39B-18A1-6732-C42A-5970ECFA11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5785" y="5116843"/>
            <a:ext cx="436876" cy="436876"/>
          </a:xfrm>
          <a:prstGeom prst="rect">
            <a:avLst/>
          </a:prstGeom>
        </p:spPr>
      </p:pic>
      <p:pic>
        <p:nvPicPr>
          <p:cNvPr id="93" name="Graphic 92" descr="Stream with solid fill">
            <a:extLst>
              <a:ext uri="{FF2B5EF4-FFF2-40B4-BE49-F238E27FC236}">
                <a16:creationId xmlns:a16="http://schemas.microsoft.com/office/drawing/2014/main" id="{25EECBCD-6FD2-9021-5BD9-71707658B6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5785" y="5592118"/>
            <a:ext cx="436876" cy="436876"/>
          </a:xfrm>
          <a:prstGeom prst="rect">
            <a:avLst/>
          </a:prstGeom>
        </p:spPr>
      </p:pic>
      <p:pic>
        <p:nvPicPr>
          <p:cNvPr id="94" name="Graphic 93" descr="Stream with solid fill">
            <a:extLst>
              <a:ext uri="{FF2B5EF4-FFF2-40B4-BE49-F238E27FC236}">
                <a16:creationId xmlns:a16="http://schemas.microsoft.com/office/drawing/2014/main" id="{B3E17A31-A5FA-4049-564B-46D4CC5AF12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355785" y="6008715"/>
            <a:ext cx="436876" cy="436876"/>
          </a:xfrm>
          <a:prstGeom prst="rect">
            <a:avLst/>
          </a:prstGeom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C900FD90-7311-00A7-2F1A-C7F8B7F0710F}"/>
              </a:ext>
            </a:extLst>
          </p:cNvPr>
          <p:cNvSpPr txBox="1"/>
          <p:nvPr/>
        </p:nvSpPr>
        <p:spPr>
          <a:xfrm>
            <a:off x="8091604" y="6420480"/>
            <a:ext cx="178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Wireless Sensor System</a:t>
            </a:r>
          </a:p>
          <a:p>
            <a:pPr algn="ctr"/>
            <a:r>
              <a:rPr lang="en-AU" sz="1000" b="1" dirty="0"/>
              <a:t>VLAN: 10.4.0.0/24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46DB37D-458F-0A60-3EF8-A4A5AE196855}"/>
              </a:ext>
            </a:extLst>
          </p:cNvPr>
          <p:cNvSpPr txBox="1"/>
          <p:nvPr/>
        </p:nvSpPr>
        <p:spPr>
          <a:xfrm>
            <a:off x="6092393" y="6420480"/>
            <a:ext cx="178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Energy Cabinet</a:t>
            </a:r>
          </a:p>
          <a:p>
            <a:pPr algn="ctr"/>
            <a:r>
              <a:rPr lang="en-AU" sz="1000" b="1" dirty="0"/>
              <a:t>VLAN: 10.3.0.0/24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F58AF545-D125-7AF6-4658-0910F89882AB}"/>
              </a:ext>
            </a:extLst>
          </p:cNvPr>
          <p:cNvSpPr txBox="1"/>
          <p:nvPr/>
        </p:nvSpPr>
        <p:spPr>
          <a:xfrm>
            <a:off x="4142659" y="6420480"/>
            <a:ext cx="178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Building Cabinet</a:t>
            </a:r>
          </a:p>
          <a:p>
            <a:pPr algn="ctr"/>
            <a:r>
              <a:rPr lang="en-AU" sz="1000" b="1" dirty="0"/>
              <a:t>VLAN: 10.2.0.0/24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63AB0FCE-8967-6FC0-E8BB-C8F09C591E7E}"/>
              </a:ext>
            </a:extLst>
          </p:cNvPr>
          <p:cNvSpPr txBox="1"/>
          <p:nvPr/>
        </p:nvSpPr>
        <p:spPr>
          <a:xfrm>
            <a:off x="2140207" y="6420480"/>
            <a:ext cx="178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Industry Cabinet</a:t>
            </a:r>
          </a:p>
          <a:p>
            <a:pPr algn="ctr"/>
            <a:r>
              <a:rPr lang="en-AU" sz="1000" b="1" dirty="0"/>
              <a:t>VLAN: 10.1.0.0/24</a:t>
            </a:r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20E7493C-C981-3B6B-CB71-08D36CDB03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34540" y="5064309"/>
            <a:ext cx="539397" cy="1356049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9489A594-95A6-F9C7-715B-EA74FFF44C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19358" y="5056183"/>
            <a:ext cx="542751" cy="1350907"/>
          </a:xfrm>
          <a:prstGeom prst="rect">
            <a:avLst/>
          </a:prstGeom>
        </p:spPr>
      </p:pic>
      <p:pic>
        <p:nvPicPr>
          <p:cNvPr id="104" name="Picture 103">
            <a:extLst>
              <a:ext uri="{FF2B5EF4-FFF2-40B4-BE49-F238E27FC236}">
                <a16:creationId xmlns:a16="http://schemas.microsoft.com/office/drawing/2014/main" id="{6DFD91E7-A633-C984-6F41-7A8CC04EBD2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04680" y="5068135"/>
            <a:ext cx="549422" cy="1350907"/>
          </a:xfrm>
          <a:prstGeom prst="rect">
            <a:avLst/>
          </a:prstGeom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DA104390-3271-55AA-4048-53DE40025CBD}"/>
              </a:ext>
            </a:extLst>
          </p:cNvPr>
          <p:cNvSpPr txBox="1"/>
          <p:nvPr/>
        </p:nvSpPr>
        <p:spPr>
          <a:xfrm>
            <a:off x="1530556" y="114788"/>
            <a:ext cx="1785322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Level 4</a:t>
            </a:r>
          </a:p>
          <a:p>
            <a:pPr algn="ctr"/>
            <a:r>
              <a:rPr lang="en-AU" sz="1000" b="1" dirty="0"/>
              <a:t>Network (IT)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40D080C-2A37-0611-37D6-E5EF9A033DE3}"/>
              </a:ext>
            </a:extLst>
          </p:cNvPr>
          <p:cNvSpPr txBox="1"/>
          <p:nvPr/>
        </p:nvSpPr>
        <p:spPr>
          <a:xfrm>
            <a:off x="1900893" y="1350287"/>
            <a:ext cx="104464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Level 3</a:t>
            </a:r>
          </a:p>
          <a:p>
            <a:pPr algn="ctr"/>
            <a:r>
              <a:rPr lang="en-AU" sz="1000" b="1" dirty="0"/>
              <a:t>DMZ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1B0D9252-8F30-85C8-E7DA-ABC2F42FFCFC}"/>
              </a:ext>
            </a:extLst>
          </p:cNvPr>
          <p:cNvSpPr txBox="1"/>
          <p:nvPr/>
        </p:nvSpPr>
        <p:spPr>
          <a:xfrm>
            <a:off x="1906441" y="2520045"/>
            <a:ext cx="104464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Level 2</a:t>
            </a:r>
          </a:p>
          <a:p>
            <a:pPr algn="ctr"/>
            <a:r>
              <a:rPr lang="en-AU" sz="1000" b="1" dirty="0"/>
              <a:t>Network (OT)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1F8E9A9C-7155-406E-C502-D1D48EF89A9F}"/>
              </a:ext>
            </a:extLst>
          </p:cNvPr>
          <p:cNvCxnSpPr>
            <a:cxnSpLocks/>
            <a:stCxn id="100" idx="0"/>
          </p:cNvCxnSpPr>
          <p:nvPr/>
        </p:nvCxnSpPr>
        <p:spPr>
          <a:xfrm flipV="1">
            <a:off x="3004239" y="4313128"/>
            <a:ext cx="0" cy="75118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Graphic 71" descr="Full Brick Wall with solid fill">
            <a:extLst>
              <a:ext uri="{FF2B5EF4-FFF2-40B4-BE49-F238E27FC236}">
                <a16:creationId xmlns:a16="http://schemas.microsoft.com/office/drawing/2014/main" id="{F58CD207-2F98-6A4F-C39E-F044EBCB1E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96517" y="4001904"/>
            <a:ext cx="418951" cy="418951"/>
          </a:xfrm>
          <a:prstGeom prst="rect">
            <a:avLst/>
          </a:prstGeom>
        </p:spPr>
      </p:pic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205D5283-9B08-0D8B-0E1A-AA98E1C1721E}"/>
              </a:ext>
            </a:extLst>
          </p:cNvPr>
          <p:cNvCxnSpPr>
            <a:cxnSpLocks/>
          </p:cNvCxnSpPr>
          <p:nvPr/>
        </p:nvCxnSpPr>
        <p:spPr>
          <a:xfrm flipV="1">
            <a:off x="4989773" y="4313128"/>
            <a:ext cx="0" cy="75118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90B73D8F-936D-1D41-3670-118C8DEE2C5A}"/>
              </a:ext>
            </a:extLst>
          </p:cNvPr>
          <p:cNvCxnSpPr>
            <a:cxnSpLocks/>
          </p:cNvCxnSpPr>
          <p:nvPr/>
        </p:nvCxnSpPr>
        <p:spPr>
          <a:xfrm flipV="1">
            <a:off x="6979641" y="4313128"/>
            <a:ext cx="0" cy="75118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180F85DC-45A5-ED2E-F5B7-A7C4F266E324}"/>
              </a:ext>
            </a:extLst>
          </p:cNvPr>
          <p:cNvCxnSpPr>
            <a:cxnSpLocks/>
          </p:cNvCxnSpPr>
          <p:nvPr/>
        </p:nvCxnSpPr>
        <p:spPr>
          <a:xfrm flipV="1">
            <a:off x="3004239" y="3772659"/>
            <a:ext cx="1742" cy="37559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8EE9E3E0-74D5-87E1-28EF-3061EB56568E}"/>
              </a:ext>
            </a:extLst>
          </p:cNvPr>
          <p:cNvCxnSpPr>
            <a:cxnSpLocks/>
          </p:cNvCxnSpPr>
          <p:nvPr/>
        </p:nvCxnSpPr>
        <p:spPr>
          <a:xfrm flipV="1">
            <a:off x="4989773" y="3763889"/>
            <a:ext cx="1742" cy="37559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4E35D63-F4F1-F21D-CDD8-AC9298921509}"/>
              </a:ext>
            </a:extLst>
          </p:cNvPr>
          <p:cNvCxnSpPr>
            <a:cxnSpLocks/>
          </p:cNvCxnSpPr>
          <p:nvPr/>
        </p:nvCxnSpPr>
        <p:spPr>
          <a:xfrm flipV="1">
            <a:off x="6978520" y="3772659"/>
            <a:ext cx="1742" cy="37559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BA04BBFA-5783-588E-9DEE-E4CEEF82CE0E}"/>
              </a:ext>
            </a:extLst>
          </p:cNvPr>
          <p:cNvCxnSpPr>
            <a:cxnSpLocks/>
          </p:cNvCxnSpPr>
          <p:nvPr/>
        </p:nvCxnSpPr>
        <p:spPr>
          <a:xfrm flipV="1">
            <a:off x="5927981" y="2985907"/>
            <a:ext cx="0" cy="24215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1479A509-B6B8-EBAA-E182-681BE3636A64}"/>
              </a:ext>
            </a:extLst>
          </p:cNvPr>
          <p:cNvCxnSpPr>
            <a:cxnSpLocks/>
          </p:cNvCxnSpPr>
          <p:nvPr/>
        </p:nvCxnSpPr>
        <p:spPr>
          <a:xfrm flipV="1">
            <a:off x="5782563" y="2985907"/>
            <a:ext cx="3940" cy="16366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67730148-CA5F-A41D-3447-15C8A9DD5A8E}"/>
              </a:ext>
            </a:extLst>
          </p:cNvPr>
          <p:cNvCxnSpPr>
            <a:cxnSpLocks/>
          </p:cNvCxnSpPr>
          <p:nvPr/>
        </p:nvCxnSpPr>
        <p:spPr>
          <a:xfrm flipV="1">
            <a:off x="6024415" y="3001873"/>
            <a:ext cx="0" cy="214608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6A0FE643-3D6F-DD75-38DF-2BCB7F39BDA8}"/>
              </a:ext>
            </a:extLst>
          </p:cNvPr>
          <p:cNvCxnSpPr>
            <a:cxnSpLocks/>
          </p:cNvCxnSpPr>
          <p:nvPr/>
        </p:nvCxnSpPr>
        <p:spPr>
          <a:xfrm flipV="1">
            <a:off x="6156247" y="3001873"/>
            <a:ext cx="0" cy="14769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082002AC-DFC0-E5B6-4B12-F772D25E683E}"/>
              </a:ext>
            </a:extLst>
          </p:cNvPr>
          <p:cNvCxnSpPr>
            <a:cxnSpLocks/>
          </p:cNvCxnSpPr>
          <p:nvPr/>
        </p:nvCxnSpPr>
        <p:spPr>
          <a:xfrm flipV="1">
            <a:off x="3166029" y="3133613"/>
            <a:ext cx="0" cy="458459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FA72E708-6602-F50D-B10B-C430ED9B2A7C}"/>
              </a:ext>
            </a:extLst>
          </p:cNvPr>
          <p:cNvCxnSpPr>
            <a:cxnSpLocks/>
          </p:cNvCxnSpPr>
          <p:nvPr/>
        </p:nvCxnSpPr>
        <p:spPr>
          <a:xfrm flipV="1">
            <a:off x="5188512" y="3223731"/>
            <a:ext cx="0" cy="37992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7830C8D0-95F7-661F-5FBC-80522A2C14D2}"/>
              </a:ext>
            </a:extLst>
          </p:cNvPr>
          <p:cNvCxnSpPr>
            <a:cxnSpLocks/>
          </p:cNvCxnSpPr>
          <p:nvPr/>
        </p:nvCxnSpPr>
        <p:spPr>
          <a:xfrm flipV="1">
            <a:off x="7188107" y="3216481"/>
            <a:ext cx="0" cy="38717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43D0E001-81CC-5BA1-FE4D-B0375BF8EAC0}"/>
              </a:ext>
            </a:extLst>
          </p:cNvPr>
          <p:cNvCxnSpPr>
            <a:cxnSpLocks/>
          </p:cNvCxnSpPr>
          <p:nvPr/>
        </p:nvCxnSpPr>
        <p:spPr>
          <a:xfrm flipV="1">
            <a:off x="8984265" y="3149567"/>
            <a:ext cx="0" cy="1035454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95916DAC-54FF-A1B4-3E0E-53BED48BB853}"/>
              </a:ext>
            </a:extLst>
          </p:cNvPr>
          <p:cNvCxnSpPr>
            <a:cxnSpLocks/>
          </p:cNvCxnSpPr>
          <p:nvPr/>
        </p:nvCxnSpPr>
        <p:spPr>
          <a:xfrm>
            <a:off x="6156247" y="3149567"/>
            <a:ext cx="2828018" cy="541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E3430BB-8044-AC34-4195-67C6369C933A}"/>
              </a:ext>
            </a:extLst>
          </p:cNvPr>
          <p:cNvCxnSpPr>
            <a:cxnSpLocks/>
          </p:cNvCxnSpPr>
          <p:nvPr/>
        </p:nvCxnSpPr>
        <p:spPr>
          <a:xfrm>
            <a:off x="6024415" y="3216481"/>
            <a:ext cx="11636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Arrow Connector 143">
            <a:extLst>
              <a:ext uri="{FF2B5EF4-FFF2-40B4-BE49-F238E27FC236}">
                <a16:creationId xmlns:a16="http://schemas.microsoft.com/office/drawing/2014/main" id="{D20E7F2C-6EB6-D62F-02E3-69C6BFC29AB5}"/>
              </a:ext>
            </a:extLst>
          </p:cNvPr>
          <p:cNvCxnSpPr>
            <a:cxnSpLocks/>
          </p:cNvCxnSpPr>
          <p:nvPr/>
        </p:nvCxnSpPr>
        <p:spPr>
          <a:xfrm>
            <a:off x="5188512" y="3223731"/>
            <a:ext cx="739469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A0D729C5-6C36-4535-593D-087B6E238314}"/>
              </a:ext>
            </a:extLst>
          </p:cNvPr>
          <p:cNvCxnSpPr>
            <a:cxnSpLocks/>
          </p:cNvCxnSpPr>
          <p:nvPr/>
        </p:nvCxnSpPr>
        <p:spPr>
          <a:xfrm>
            <a:off x="3166029" y="3133613"/>
            <a:ext cx="2616534" cy="5417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59AE8C7D-A885-02EE-75D9-1CFAA047FA39}"/>
              </a:ext>
            </a:extLst>
          </p:cNvPr>
          <p:cNvCxnSpPr>
            <a:cxnSpLocks/>
          </p:cNvCxnSpPr>
          <p:nvPr/>
        </p:nvCxnSpPr>
        <p:spPr>
          <a:xfrm flipV="1">
            <a:off x="2945542" y="3467461"/>
            <a:ext cx="0" cy="13105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8CB93174-CE8E-9AB4-B9CA-544569E792E5}"/>
              </a:ext>
            </a:extLst>
          </p:cNvPr>
          <p:cNvCxnSpPr>
            <a:cxnSpLocks/>
          </p:cNvCxnSpPr>
          <p:nvPr/>
        </p:nvCxnSpPr>
        <p:spPr>
          <a:xfrm>
            <a:off x="2548141" y="3471798"/>
            <a:ext cx="397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0BCB04DA-2EAA-76AE-9371-0D6B0621CEFA}"/>
              </a:ext>
            </a:extLst>
          </p:cNvPr>
          <p:cNvCxnSpPr>
            <a:cxnSpLocks/>
          </p:cNvCxnSpPr>
          <p:nvPr/>
        </p:nvCxnSpPr>
        <p:spPr>
          <a:xfrm flipV="1">
            <a:off x="4944421" y="3460734"/>
            <a:ext cx="0" cy="13105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52453762-C7F4-F668-F8F9-19D4FF4CEEF6}"/>
              </a:ext>
            </a:extLst>
          </p:cNvPr>
          <p:cNvCxnSpPr>
            <a:cxnSpLocks/>
          </p:cNvCxnSpPr>
          <p:nvPr/>
        </p:nvCxnSpPr>
        <p:spPr>
          <a:xfrm>
            <a:off x="4547020" y="3465071"/>
            <a:ext cx="397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9331223-26E6-F11A-BF1B-C7A58D384E19}"/>
              </a:ext>
            </a:extLst>
          </p:cNvPr>
          <p:cNvCxnSpPr>
            <a:cxnSpLocks/>
          </p:cNvCxnSpPr>
          <p:nvPr/>
        </p:nvCxnSpPr>
        <p:spPr>
          <a:xfrm flipV="1">
            <a:off x="6928842" y="3460734"/>
            <a:ext cx="0" cy="131055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7D3B1F98-490F-F71E-2DD8-B34B76DAD2B1}"/>
              </a:ext>
            </a:extLst>
          </p:cNvPr>
          <p:cNvCxnSpPr>
            <a:cxnSpLocks/>
          </p:cNvCxnSpPr>
          <p:nvPr/>
        </p:nvCxnSpPr>
        <p:spPr>
          <a:xfrm>
            <a:off x="6531441" y="3465071"/>
            <a:ext cx="397401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5" name="Graphic 174" descr="Server with solid fill">
            <a:extLst>
              <a:ext uri="{FF2B5EF4-FFF2-40B4-BE49-F238E27FC236}">
                <a16:creationId xmlns:a16="http://schemas.microsoft.com/office/drawing/2014/main" id="{9DBFA080-6A65-9C09-ED3F-E034ECAC599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068401" y="3459805"/>
            <a:ext cx="295449" cy="295449"/>
          </a:xfrm>
          <a:prstGeom prst="rect">
            <a:avLst/>
          </a:prstGeom>
        </p:spPr>
      </p:pic>
      <p:pic>
        <p:nvPicPr>
          <p:cNvPr id="162" name="Picture 161" descr="Colorful charts and graphs">
            <a:extLst>
              <a:ext uri="{FF2B5EF4-FFF2-40B4-BE49-F238E27FC236}">
                <a16:creationId xmlns:a16="http://schemas.microsoft.com/office/drawing/2014/main" id="{5BFCFD1E-C4F6-729E-6B40-E3E69AC7D91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504" y="3362842"/>
            <a:ext cx="303857" cy="19907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76" name="Graphic 175" descr="Server with solid fill">
            <a:extLst>
              <a:ext uri="{FF2B5EF4-FFF2-40B4-BE49-F238E27FC236}">
                <a16:creationId xmlns:a16="http://schemas.microsoft.com/office/drawing/2014/main" id="{5F17688E-FBE5-E688-C2F8-D62A6280451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71667" y="3474717"/>
            <a:ext cx="295449" cy="295449"/>
          </a:xfrm>
          <a:prstGeom prst="rect">
            <a:avLst/>
          </a:prstGeom>
        </p:spPr>
      </p:pic>
      <p:pic>
        <p:nvPicPr>
          <p:cNvPr id="168" name="Picture 167" descr="Colorful charts and graphs">
            <a:extLst>
              <a:ext uri="{FF2B5EF4-FFF2-40B4-BE49-F238E27FC236}">
                <a16:creationId xmlns:a16="http://schemas.microsoft.com/office/drawing/2014/main" id="{AE39C4D9-3263-29FC-8DF4-01AA7F53E99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383" y="3373451"/>
            <a:ext cx="303857" cy="19907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77" name="Graphic 176" descr="Server with solid fill">
            <a:extLst>
              <a:ext uri="{FF2B5EF4-FFF2-40B4-BE49-F238E27FC236}">
                <a16:creationId xmlns:a16="http://schemas.microsoft.com/office/drawing/2014/main" id="{33218366-1402-AF39-81FA-F2875F3D1D1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51801" y="3469620"/>
            <a:ext cx="295449" cy="295449"/>
          </a:xfrm>
          <a:prstGeom prst="rect">
            <a:avLst/>
          </a:prstGeom>
        </p:spPr>
      </p:pic>
      <p:pic>
        <p:nvPicPr>
          <p:cNvPr id="171" name="Picture 170" descr="Colorful charts and graphs">
            <a:extLst>
              <a:ext uri="{FF2B5EF4-FFF2-40B4-BE49-F238E27FC236}">
                <a16:creationId xmlns:a16="http://schemas.microsoft.com/office/drawing/2014/main" id="{C65D01E9-E2CC-B683-89FC-B4A4FD1CD3A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04" y="3356115"/>
            <a:ext cx="303857" cy="199079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178" name="TextBox 177">
            <a:extLst>
              <a:ext uri="{FF2B5EF4-FFF2-40B4-BE49-F238E27FC236}">
                <a16:creationId xmlns:a16="http://schemas.microsoft.com/office/drawing/2014/main" id="{9D107676-EE4F-A093-71C1-A31E066609FE}"/>
              </a:ext>
            </a:extLst>
          </p:cNvPr>
          <p:cNvSpPr txBox="1"/>
          <p:nvPr/>
        </p:nvSpPr>
        <p:spPr>
          <a:xfrm>
            <a:off x="1863244" y="3056989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Industry</a:t>
            </a:r>
          </a:p>
          <a:p>
            <a:pPr algn="ctr"/>
            <a:r>
              <a:rPr lang="en-AU" sz="800" b="1" dirty="0"/>
              <a:t>SCADA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D5B7C1EE-260B-BEB6-4BC4-455D602DA88D}"/>
              </a:ext>
            </a:extLst>
          </p:cNvPr>
          <p:cNvSpPr txBox="1"/>
          <p:nvPr/>
        </p:nvSpPr>
        <p:spPr>
          <a:xfrm>
            <a:off x="3859862" y="3071765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Building</a:t>
            </a:r>
          </a:p>
          <a:p>
            <a:pPr algn="ctr"/>
            <a:r>
              <a:rPr lang="en-AU" sz="800" b="1" dirty="0"/>
              <a:t>SCADA</a:t>
            </a: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B2AB8E11-22C8-AF3B-D6E4-C946EC5C1F7F}"/>
              </a:ext>
            </a:extLst>
          </p:cNvPr>
          <p:cNvSpPr txBox="1"/>
          <p:nvPr/>
        </p:nvSpPr>
        <p:spPr>
          <a:xfrm>
            <a:off x="5940405" y="3533973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Energy</a:t>
            </a:r>
          </a:p>
          <a:p>
            <a:pPr algn="ctr"/>
            <a:r>
              <a:rPr lang="en-AU" sz="800" b="1" dirty="0"/>
              <a:t>SCADA</a:t>
            </a: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id="{993DB685-AF85-4DAC-9D8A-EFD2620B4AA3}"/>
              </a:ext>
            </a:extLst>
          </p:cNvPr>
          <p:cNvSpPr txBox="1"/>
          <p:nvPr/>
        </p:nvSpPr>
        <p:spPr>
          <a:xfrm>
            <a:off x="1811190" y="3854104"/>
            <a:ext cx="125330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VLAN: 10.1.1.0/24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125754FA-0D7D-10A3-7197-39A34E0B6AE3}"/>
              </a:ext>
            </a:extLst>
          </p:cNvPr>
          <p:cNvSpPr txBox="1"/>
          <p:nvPr/>
        </p:nvSpPr>
        <p:spPr>
          <a:xfrm>
            <a:off x="3800937" y="3850078"/>
            <a:ext cx="125330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VLAN: 10.2.1.0/24</a:t>
            </a: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10092F61-F207-B2D6-2F16-06567335AD07}"/>
              </a:ext>
            </a:extLst>
          </p:cNvPr>
          <p:cNvSpPr txBox="1"/>
          <p:nvPr/>
        </p:nvSpPr>
        <p:spPr>
          <a:xfrm>
            <a:off x="5782563" y="3854104"/>
            <a:ext cx="125330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VLAN: 10.3.1.0/24</a:t>
            </a:r>
          </a:p>
        </p:txBody>
      </p:sp>
      <p:sp>
        <p:nvSpPr>
          <p:cNvPr id="184" name="TextBox 183">
            <a:extLst>
              <a:ext uri="{FF2B5EF4-FFF2-40B4-BE49-F238E27FC236}">
                <a16:creationId xmlns:a16="http://schemas.microsoft.com/office/drawing/2014/main" id="{F04D9690-F780-29AB-1741-411758F12005}"/>
              </a:ext>
            </a:extLst>
          </p:cNvPr>
          <p:cNvSpPr txBox="1"/>
          <p:nvPr/>
        </p:nvSpPr>
        <p:spPr>
          <a:xfrm>
            <a:off x="2948097" y="3716743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DE44E56-8B53-D0C1-1F9E-15428EEC4F8A}"/>
              </a:ext>
            </a:extLst>
          </p:cNvPr>
          <p:cNvSpPr txBox="1"/>
          <p:nvPr/>
        </p:nvSpPr>
        <p:spPr>
          <a:xfrm>
            <a:off x="4960464" y="3704189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987CB6DC-D21B-1B99-F3DE-C9A570C44E1E}"/>
              </a:ext>
            </a:extLst>
          </p:cNvPr>
          <p:cNvSpPr txBox="1"/>
          <p:nvPr/>
        </p:nvSpPr>
        <p:spPr>
          <a:xfrm>
            <a:off x="6962717" y="3704189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87" name="TextBox 186">
            <a:extLst>
              <a:ext uri="{FF2B5EF4-FFF2-40B4-BE49-F238E27FC236}">
                <a16:creationId xmlns:a16="http://schemas.microsoft.com/office/drawing/2014/main" id="{9BC76AF3-DAE0-89ED-14B0-303CB5724DC1}"/>
              </a:ext>
            </a:extLst>
          </p:cNvPr>
          <p:cNvSpPr txBox="1"/>
          <p:nvPr/>
        </p:nvSpPr>
        <p:spPr>
          <a:xfrm>
            <a:off x="2829311" y="4270107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Firewall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3C78DA17-A363-0EB5-1619-992EA5F2EF70}"/>
              </a:ext>
            </a:extLst>
          </p:cNvPr>
          <p:cNvSpPr txBox="1"/>
          <p:nvPr/>
        </p:nvSpPr>
        <p:spPr>
          <a:xfrm>
            <a:off x="4814606" y="4261477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Firewall</a:t>
            </a: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A18DD190-B57C-BAD0-43C5-49F76766FC2B}"/>
              </a:ext>
            </a:extLst>
          </p:cNvPr>
          <p:cNvSpPr txBox="1"/>
          <p:nvPr/>
        </p:nvSpPr>
        <p:spPr>
          <a:xfrm>
            <a:off x="6804134" y="4262616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Firewall</a:t>
            </a: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44FAA1CB-A3E1-EA67-9F2B-B5E15A40FFAA}"/>
              </a:ext>
            </a:extLst>
          </p:cNvPr>
          <p:cNvSpPr txBox="1"/>
          <p:nvPr/>
        </p:nvSpPr>
        <p:spPr>
          <a:xfrm>
            <a:off x="2925004" y="4561239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Industry</a:t>
            </a:r>
          </a:p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2D96A648-84FC-DD48-B5C9-56978B81095D}"/>
              </a:ext>
            </a:extLst>
          </p:cNvPr>
          <p:cNvSpPr txBox="1"/>
          <p:nvPr/>
        </p:nvSpPr>
        <p:spPr>
          <a:xfrm>
            <a:off x="4895657" y="4545175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Building</a:t>
            </a:r>
          </a:p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BEADEDE5-87E9-FD3E-A2E6-33FE197AB35C}"/>
              </a:ext>
            </a:extLst>
          </p:cNvPr>
          <p:cNvSpPr txBox="1"/>
          <p:nvPr/>
        </p:nvSpPr>
        <p:spPr>
          <a:xfrm>
            <a:off x="6883229" y="4541657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Energy</a:t>
            </a:r>
          </a:p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41D8FE24-73C6-25B1-03CE-3E96A24B2986}"/>
              </a:ext>
            </a:extLst>
          </p:cNvPr>
          <p:cNvSpPr txBox="1"/>
          <p:nvPr/>
        </p:nvSpPr>
        <p:spPr>
          <a:xfrm>
            <a:off x="8922481" y="3895557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Wireless Gateway / Router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C0CE54E9-743D-1E85-E6B2-AFD167795EB7}"/>
              </a:ext>
            </a:extLst>
          </p:cNvPr>
          <p:cNvSpPr txBox="1"/>
          <p:nvPr/>
        </p:nvSpPr>
        <p:spPr>
          <a:xfrm>
            <a:off x="8805556" y="5358214"/>
            <a:ext cx="1044649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 err="1"/>
              <a:t>LoRaWAN</a:t>
            </a:r>
            <a:endParaRPr lang="en-AU" sz="800" b="1" dirty="0"/>
          </a:p>
          <a:p>
            <a:pPr algn="ctr"/>
            <a:r>
              <a:rPr lang="en-AU" sz="800" b="1" dirty="0"/>
              <a:t>ZIGBEE</a:t>
            </a:r>
          </a:p>
          <a:p>
            <a:pPr algn="ctr"/>
            <a:r>
              <a:rPr lang="en-AU" sz="800" b="1" dirty="0"/>
              <a:t>NB-IoT</a:t>
            </a:r>
          </a:p>
          <a:p>
            <a:pPr algn="ctr"/>
            <a:r>
              <a:rPr lang="en-AU" sz="800" b="1" dirty="0"/>
              <a:t>WIFI</a:t>
            </a:r>
          </a:p>
          <a:p>
            <a:pPr algn="ctr"/>
            <a:r>
              <a:rPr lang="en-AU" sz="800" b="1" dirty="0"/>
              <a:t>802.11G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2B569101-CF9F-AE35-66DF-7CAE383E3E53}"/>
              </a:ext>
            </a:extLst>
          </p:cNvPr>
          <p:cNvSpPr txBox="1"/>
          <p:nvPr/>
        </p:nvSpPr>
        <p:spPr>
          <a:xfrm>
            <a:off x="7039120" y="5436741"/>
            <a:ext cx="104464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DNP3</a:t>
            </a:r>
          </a:p>
          <a:p>
            <a:pPr algn="ctr"/>
            <a:r>
              <a:rPr lang="en-AU" sz="800" b="1" dirty="0"/>
              <a:t>IEC61850</a:t>
            </a:r>
          </a:p>
          <a:p>
            <a:pPr algn="ctr"/>
            <a:r>
              <a:rPr lang="en-AU" sz="800" b="1" dirty="0"/>
              <a:t>MODBUS</a:t>
            </a:r>
          </a:p>
          <a:p>
            <a:pPr algn="ctr"/>
            <a:r>
              <a:rPr lang="en-AU" sz="800" b="1" dirty="0"/>
              <a:t>ION</a:t>
            </a:r>
          </a:p>
        </p:txBody>
      </p:sp>
      <p:sp>
        <p:nvSpPr>
          <p:cNvPr id="196" name="TextBox 195">
            <a:extLst>
              <a:ext uri="{FF2B5EF4-FFF2-40B4-BE49-F238E27FC236}">
                <a16:creationId xmlns:a16="http://schemas.microsoft.com/office/drawing/2014/main" id="{C7BDDD3B-2560-FB9D-DAED-6CA4D87082C9}"/>
              </a:ext>
            </a:extLst>
          </p:cNvPr>
          <p:cNvSpPr txBox="1"/>
          <p:nvPr/>
        </p:nvSpPr>
        <p:spPr>
          <a:xfrm>
            <a:off x="5044220" y="5356289"/>
            <a:ext cx="1044649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KNX</a:t>
            </a:r>
          </a:p>
          <a:p>
            <a:pPr algn="ctr"/>
            <a:r>
              <a:rPr lang="en-AU" sz="800" b="1" dirty="0"/>
              <a:t>DALI</a:t>
            </a:r>
          </a:p>
          <a:p>
            <a:pPr algn="ctr"/>
            <a:r>
              <a:rPr lang="en-AU" sz="800" b="1" dirty="0"/>
              <a:t>MODBUS</a:t>
            </a:r>
          </a:p>
          <a:p>
            <a:pPr algn="ctr"/>
            <a:r>
              <a:rPr lang="en-AU" sz="800" b="1" dirty="0"/>
              <a:t>LONWORKS</a:t>
            </a:r>
          </a:p>
          <a:p>
            <a:pPr algn="ctr"/>
            <a:r>
              <a:rPr lang="en-AU" sz="800" b="1" dirty="0"/>
              <a:t>X10</a:t>
            </a:r>
          </a:p>
          <a:p>
            <a:pPr algn="ctr"/>
            <a:r>
              <a:rPr lang="en-AU" sz="800" b="1" dirty="0"/>
              <a:t>BACNET</a:t>
            </a:r>
          </a:p>
        </p:txBody>
      </p:sp>
      <p:sp>
        <p:nvSpPr>
          <p:cNvPr id="197" name="TextBox 196">
            <a:extLst>
              <a:ext uri="{FF2B5EF4-FFF2-40B4-BE49-F238E27FC236}">
                <a16:creationId xmlns:a16="http://schemas.microsoft.com/office/drawing/2014/main" id="{39675D18-CE16-3008-719D-31CB819F7BAC}"/>
              </a:ext>
            </a:extLst>
          </p:cNvPr>
          <p:cNvSpPr txBox="1"/>
          <p:nvPr/>
        </p:nvSpPr>
        <p:spPr>
          <a:xfrm>
            <a:off x="3053548" y="5350367"/>
            <a:ext cx="1044649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PROFIBUS</a:t>
            </a:r>
          </a:p>
          <a:p>
            <a:pPr algn="ctr"/>
            <a:r>
              <a:rPr lang="en-AU" sz="800" b="1" dirty="0"/>
              <a:t>MODBUS</a:t>
            </a:r>
          </a:p>
          <a:p>
            <a:pPr algn="ctr"/>
            <a:r>
              <a:rPr lang="en-AU" sz="800" b="1" dirty="0"/>
              <a:t>PROFINET</a:t>
            </a:r>
          </a:p>
          <a:p>
            <a:pPr algn="ctr"/>
            <a:r>
              <a:rPr lang="en-AU" sz="800" b="1" dirty="0"/>
              <a:t>FIELDBUS</a:t>
            </a:r>
          </a:p>
          <a:p>
            <a:pPr algn="ctr"/>
            <a:r>
              <a:rPr lang="en-AU" sz="800" b="1" dirty="0"/>
              <a:t>CANOPEN</a:t>
            </a:r>
          </a:p>
          <a:p>
            <a:pPr algn="ctr"/>
            <a:r>
              <a:rPr lang="en-AU" sz="800" b="1" dirty="0"/>
              <a:t>ETHERNET/IP</a:t>
            </a:r>
          </a:p>
          <a:p>
            <a:pPr algn="ctr"/>
            <a:r>
              <a:rPr lang="en-AU" sz="800" b="1" dirty="0"/>
              <a:t>	</a:t>
            </a:r>
          </a:p>
        </p:txBody>
      </p:sp>
      <p:sp>
        <p:nvSpPr>
          <p:cNvPr id="198" name="TextBox 197">
            <a:extLst>
              <a:ext uri="{FF2B5EF4-FFF2-40B4-BE49-F238E27FC236}">
                <a16:creationId xmlns:a16="http://schemas.microsoft.com/office/drawing/2014/main" id="{48268A8D-674A-A8C7-FFC1-D59FDE99B8B5}"/>
              </a:ext>
            </a:extLst>
          </p:cNvPr>
          <p:cNvSpPr txBox="1"/>
          <p:nvPr/>
        </p:nvSpPr>
        <p:spPr>
          <a:xfrm>
            <a:off x="1863100" y="4292490"/>
            <a:ext cx="1044649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1000" b="1" dirty="0"/>
              <a:t>Level 0 – 1</a:t>
            </a:r>
          </a:p>
          <a:p>
            <a:pPr algn="ctr"/>
            <a:r>
              <a:rPr lang="en-AU" sz="1000" b="1" dirty="0"/>
              <a:t>ISA 95</a:t>
            </a:r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5C70A291-42A8-17CB-C960-DF6CBFD4ADD0}"/>
              </a:ext>
            </a:extLst>
          </p:cNvPr>
          <p:cNvCxnSpPr>
            <a:cxnSpLocks/>
          </p:cNvCxnSpPr>
          <p:nvPr/>
        </p:nvCxnSpPr>
        <p:spPr>
          <a:xfrm flipV="1">
            <a:off x="5988543" y="1964267"/>
            <a:ext cx="0" cy="38482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" name="Graphic 66" descr="Full Brick Wall with solid fill">
            <a:extLst>
              <a:ext uri="{FF2B5EF4-FFF2-40B4-BE49-F238E27FC236}">
                <a16:creationId xmlns:a16="http://schemas.microsoft.com/office/drawing/2014/main" id="{00B437FA-F2BC-8229-1588-A9E6E3DB31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2563" y="1053936"/>
            <a:ext cx="418951" cy="418951"/>
          </a:xfrm>
          <a:prstGeom prst="rect">
            <a:avLst/>
          </a:prstGeom>
        </p:spPr>
      </p:pic>
      <p:pic>
        <p:nvPicPr>
          <p:cNvPr id="71" name="Graphic 70" descr="Full Brick Wall with solid fill">
            <a:extLst>
              <a:ext uri="{FF2B5EF4-FFF2-40B4-BE49-F238E27FC236}">
                <a16:creationId xmlns:a16="http://schemas.microsoft.com/office/drawing/2014/main" id="{A09D0391-B768-9825-7D28-5E174342BF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82563" y="2252373"/>
            <a:ext cx="418951" cy="418951"/>
          </a:xfrm>
          <a:prstGeom prst="rect">
            <a:avLst/>
          </a:prstGeom>
        </p:spPr>
      </p:pic>
      <p:cxnSp>
        <p:nvCxnSpPr>
          <p:cNvPr id="203" name="Straight Arrow Connector 202">
            <a:extLst>
              <a:ext uri="{FF2B5EF4-FFF2-40B4-BE49-F238E27FC236}">
                <a16:creationId xmlns:a16="http://schemas.microsoft.com/office/drawing/2014/main" id="{447FA1FF-128E-CD23-2F56-FFAC64142405}"/>
              </a:ext>
            </a:extLst>
          </p:cNvPr>
          <p:cNvCxnSpPr>
            <a:cxnSpLocks/>
          </p:cNvCxnSpPr>
          <p:nvPr/>
        </p:nvCxnSpPr>
        <p:spPr>
          <a:xfrm flipV="1">
            <a:off x="5988543" y="1336281"/>
            <a:ext cx="0" cy="42812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0A8E4E4B-D832-05CE-B1A5-F7F72B1B73AB}"/>
              </a:ext>
            </a:extLst>
          </p:cNvPr>
          <p:cNvCxnSpPr>
            <a:cxnSpLocks/>
          </p:cNvCxnSpPr>
          <p:nvPr/>
        </p:nvCxnSpPr>
        <p:spPr>
          <a:xfrm flipV="1">
            <a:off x="5988543" y="2608831"/>
            <a:ext cx="0" cy="171391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8" name="Straight Arrow Connector 207">
            <a:extLst>
              <a:ext uri="{FF2B5EF4-FFF2-40B4-BE49-F238E27FC236}">
                <a16:creationId xmlns:a16="http://schemas.microsoft.com/office/drawing/2014/main" id="{B731D3C1-4781-03BF-628F-5759EFEB7054}"/>
              </a:ext>
            </a:extLst>
          </p:cNvPr>
          <p:cNvCxnSpPr>
            <a:cxnSpLocks/>
          </p:cNvCxnSpPr>
          <p:nvPr/>
        </p:nvCxnSpPr>
        <p:spPr>
          <a:xfrm flipV="1">
            <a:off x="5988543" y="712577"/>
            <a:ext cx="0" cy="428122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Straight Arrow Connector 208">
            <a:extLst>
              <a:ext uri="{FF2B5EF4-FFF2-40B4-BE49-F238E27FC236}">
                <a16:creationId xmlns:a16="http://schemas.microsoft.com/office/drawing/2014/main" id="{03E6DB1E-40AE-DB96-EEDD-49E89F4EFF66}"/>
              </a:ext>
            </a:extLst>
          </p:cNvPr>
          <p:cNvCxnSpPr>
            <a:cxnSpLocks/>
          </p:cNvCxnSpPr>
          <p:nvPr/>
        </p:nvCxnSpPr>
        <p:spPr>
          <a:xfrm>
            <a:off x="6406564" y="597970"/>
            <a:ext cx="11636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Straight Arrow Connector 209">
            <a:extLst>
              <a:ext uri="{FF2B5EF4-FFF2-40B4-BE49-F238E27FC236}">
                <a16:creationId xmlns:a16="http://schemas.microsoft.com/office/drawing/2014/main" id="{A723DFAA-D20B-CC57-CF3B-7B719ED299BE}"/>
              </a:ext>
            </a:extLst>
          </p:cNvPr>
          <p:cNvCxnSpPr>
            <a:cxnSpLocks/>
          </p:cNvCxnSpPr>
          <p:nvPr/>
        </p:nvCxnSpPr>
        <p:spPr>
          <a:xfrm>
            <a:off x="4407927" y="597970"/>
            <a:ext cx="11636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1" name="Graphic 210" descr="Server with solid fill">
            <a:extLst>
              <a:ext uri="{FF2B5EF4-FFF2-40B4-BE49-F238E27FC236}">
                <a16:creationId xmlns:a16="http://schemas.microsoft.com/office/drawing/2014/main" id="{F222D1E0-4EB1-83C8-230E-25C8FC3C39D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486420" y="324890"/>
            <a:ext cx="451292" cy="451292"/>
          </a:xfrm>
          <a:prstGeom prst="rect">
            <a:avLst/>
          </a:prstGeom>
        </p:spPr>
      </p:pic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66C94426-1357-1B64-D2A8-848E0308905A}"/>
              </a:ext>
            </a:extLst>
          </p:cNvPr>
          <p:cNvCxnSpPr>
            <a:cxnSpLocks/>
          </p:cNvCxnSpPr>
          <p:nvPr/>
        </p:nvCxnSpPr>
        <p:spPr>
          <a:xfrm>
            <a:off x="6413526" y="1870471"/>
            <a:ext cx="11636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F7688599-3202-6957-2501-BD05D392EB8F}"/>
              </a:ext>
            </a:extLst>
          </p:cNvPr>
          <p:cNvCxnSpPr>
            <a:cxnSpLocks/>
          </p:cNvCxnSpPr>
          <p:nvPr/>
        </p:nvCxnSpPr>
        <p:spPr>
          <a:xfrm>
            <a:off x="4421047" y="1870471"/>
            <a:ext cx="1163692" cy="0"/>
          </a:xfrm>
          <a:prstGeom prst="straightConnector1">
            <a:avLst/>
          </a:prstGeom>
          <a:ln w="15875"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4" name="Graphic 213" descr="Server with solid fill">
            <a:extLst>
              <a:ext uri="{FF2B5EF4-FFF2-40B4-BE49-F238E27FC236}">
                <a16:creationId xmlns:a16="http://schemas.microsoft.com/office/drawing/2014/main" id="{8FA571F8-1E89-1AD9-C3D4-18AAD3CEB9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519770" y="1635948"/>
            <a:ext cx="417942" cy="417942"/>
          </a:xfrm>
          <a:prstGeom prst="rect">
            <a:avLst/>
          </a:prstGeom>
        </p:spPr>
      </p:pic>
      <p:pic>
        <p:nvPicPr>
          <p:cNvPr id="215" name="Picture 214" descr="Colorful charts and graphs">
            <a:extLst>
              <a:ext uri="{FF2B5EF4-FFF2-40B4-BE49-F238E27FC236}">
                <a16:creationId xmlns:a16="http://schemas.microsoft.com/office/drawing/2014/main" id="{ABF4F017-92D6-E231-FA7A-20BA8E2BC3F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7462" y="1537342"/>
            <a:ext cx="615497" cy="403257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16" name="TextBox 215">
            <a:extLst>
              <a:ext uri="{FF2B5EF4-FFF2-40B4-BE49-F238E27FC236}">
                <a16:creationId xmlns:a16="http://schemas.microsoft.com/office/drawing/2014/main" id="{D696EABF-AE22-0164-A6D9-370BD1452F4D}"/>
              </a:ext>
            </a:extLst>
          </p:cNvPr>
          <p:cNvSpPr txBox="1"/>
          <p:nvPr/>
        </p:nvSpPr>
        <p:spPr>
          <a:xfrm>
            <a:off x="3575872" y="1951669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SCADA Web Server</a:t>
            </a:r>
          </a:p>
        </p:txBody>
      </p:sp>
      <p:sp>
        <p:nvSpPr>
          <p:cNvPr id="217" name="TextBox 216">
            <a:extLst>
              <a:ext uri="{FF2B5EF4-FFF2-40B4-BE49-F238E27FC236}">
                <a16:creationId xmlns:a16="http://schemas.microsoft.com/office/drawing/2014/main" id="{8AC3AC84-AF19-8FB2-1FC2-8A28DAB1810F}"/>
              </a:ext>
            </a:extLst>
          </p:cNvPr>
          <p:cNvSpPr txBox="1"/>
          <p:nvPr/>
        </p:nvSpPr>
        <p:spPr>
          <a:xfrm>
            <a:off x="7485041" y="1979031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Web Services</a:t>
            </a:r>
          </a:p>
        </p:txBody>
      </p:sp>
      <p:sp>
        <p:nvSpPr>
          <p:cNvPr id="218" name="TextBox 217">
            <a:extLst>
              <a:ext uri="{FF2B5EF4-FFF2-40B4-BE49-F238E27FC236}">
                <a16:creationId xmlns:a16="http://schemas.microsoft.com/office/drawing/2014/main" id="{8DF58A2C-D662-52A9-248E-7C69F49F9345}"/>
              </a:ext>
            </a:extLst>
          </p:cNvPr>
          <p:cNvSpPr txBox="1"/>
          <p:nvPr/>
        </p:nvSpPr>
        <p:spPr>
          <a:xfrm>
            <a:off x="7326458" y="718531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ERP/BI</a:t>
            </a: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E2D994BF-DACE-050B-60F3-E547A9FD10DC}"/>
              </a:ext>
            </a:extLst>
          </p:cNvPr>
          <p:cNvSpPr txBox="1"/>
          <p:nvPr/>
        </p:nvSpPr>
        <p:spPr>
          <a:xfrm>
            <a:off x="5778136" y="1995811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Switch</a:t>
            </a: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27D7E00D-44A7-A5BA-E00A-58A6E0DA3EBE}"/>
              </a:ext>
            </a:extLst>
          </p:cNvPr>
          <p:cNvSpPr txBox="1"/>
          <p:nvPr/>
        </p:nvSpPr>
        <p:spPr>
          <a:xfrm>
            <a:off x="5995535" y="2264651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Router/Firewall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9A8E5D3-1608-0AEB-4E32-4F822587640C}"/>
              </a:ext>
            </a:extLst>
          </p:cNvPr>
          <p:cNvSpPr txBox="1"/>
          <p:nvPr/>
        </p:nvSpPr>
        <p:spPr>
          <a:xfrm>
            <a:off x="5988543" y="1069141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Router/Firewall</a:t>
            </a:r>
          </a:p>
        </p:txBody>
      </p:sp>
      <p:sp>
        <p:nvSpPr>
          <p:cNvPr id="222" name="TextBox 221">
            <a:extLst>
              <a:ext uri="{FF2B5EF4-FFF2-40B4-BE49-F238E27FC236}">
                <a16:creationId xmlns:a16="http://schemas.microsoft.com/office/drawing/2014/main" id="{11AD59C2-C0EC-C9E4-AC05-1D8CB9EC3C4E}"/>
              </a:ext>
            </a:extLst>
          </p:cNvPr>
          <p:cNvSpPr txBox="1"/>
          <p:nvPr/>
        </p:nvSpPr>
        <p:spPr>
          <a:xfrm>
            <a:off x="5758667" y="711793"/>
            <a:ext cx="1044649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Switch IT</a:t>
            </a:r>
          </a:p>
        </p:txBody>
      </p:sp>
      <p:pic>
        <p:nvPicPr>
          <p:cNvPr id="224" name="Graphic 223" descr="Cloud outline">
            <a:extLst>
              <a:ext uri="{FF2B5EF4-FFF2-40B4-BE49-F238E27FC236}">
                <a16:creationId xmlns:a16="http://schemas.microsoft.com/office/drawing/2014/main" id="{FF627CCB-0E0C-16C3-D095-9D0E9189B61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614840" y="121557"/>
            <a:ext cx="914400" cy="914400"/>
          </a:xfrm>
          <a:prstGeom prst="rect">
            <a:avLst/>
          </a:prstGeom>
        </p:spPr>
      </p:pic>
      <p:sp>
        <p:nvSpPr>
          <p:cNvPr id="225" name="TextBox 224">
            <a:extLst>
              <a:ext uri="{FF2B5EF4-FFF2-40B4-BE49-F238E27FC236}">
                <a16:creationId xmlns:a16="http://schemas.microsoft.com/office/drawing/2014/main" id="{A0EFEC11-A696-3BD3-9DB9-AEDA0976CB3E}"/>
              </a:ext>
            </a:extLst>
          </p:cNvPr>
          <p:cNvSpPr txBox="1"/>
          <p:nvPr/>
        </p:nvSpPr>
        <p:spPr>
          <a:xfrm>
            <a:off x="2981094" y="298134"/>
            <a:ext cx="104464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Corporate</a:t>
            </a:r>
          </a:p>
          <a:p>
            <a:pPr algn="ctr"/>
            <a:r>
              <a:rPr lang="en-AU" sz="800" b="1" dirty="0"/>
              <a:t>Network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2091ECC7-CB32-2FCD-588A-678C9C0486DE}"/>
              </a:ext>
            </a:extLst>
          </p:cNvPr>
          <p:cNvSpPr txBox="1"/>
          <p:nvPr/>
        </p:nvSpPr>
        <p:spPr>
          <a:xfrm>
            <a:off x="1834016" y="1013285"/>
            <a:ext cx="1253305" cy="21544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AU" sz="800" b="1" dirty="0"/>
              <a:t>VLAN: 10.X.3.0/24</a:t>
            </a:r>
          </a:p>
        </p:txBody>
      </p:sp>
      <p:sp>
        <p:nvSpPr>
          <p:cNvPr id="227" name="TextBox 226">
            <a:extLst>
              <a:ext uri="{FF2B5EF4-FFF2-40B4-BE49-F238E27FC236}">
                <a16:creationId xmlns:a16="http://schemas.microsoft.com/office/drawing/2014/main" id="{937B152F-5847-B08B-573A-20100F402725}"/>
              </a:ext>
            </a:extLst>
          </p:cNvPr>
          <p:cNvSpPr txBox="1"/>
          <p:nvPr/>
        </p:nvSpPr>
        <p:spPr>
          <a:xfrm rot="19210366">
            <a:off x="-149514" y="502603"/>
            <a:ext cx="2039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>
                <a:solidFill>
                  <a:srgbClr val="FF0000"/>
                </a:solidFill>
              </a:rPr>
              <a:t>Lab Low Level View</a:t>
            </a:r>
          </a:p>
        </p:txBody>
      </p:sp>
    </p:spTree>
    <p:extLst>
      <p:ext uri="{BB962C8B-B14F-4D97-AF65-F5344CB8AC3E}">
        <p14:creationId xmlns:p14="http://schemas.microsoft.com/office/powerpoint/2010/main" val="31637753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95C6C04-ED1E-48C5-BD46-37449D624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239482"/>
            <a:ext cx="12192001" cy="26185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A57066-FCAC-3BD9-AF67-79AA70794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559523"/>
            <a:ext cx="10901471" cy="1236440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LAB Room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BF0C330-C390-079C-3AD1-B7A223A90B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36" r="-1" b="-1"/>
          <a:stretch/>
        </p:blipFill>
        <p:spPr>
          <a:xfrm>
            <a:off x="9545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87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imeline&#10;&#10;Description automatically generated">
            <a:extLst>
              <a:ext uri="{FF2B5EF4-FFF2-40B4-BE49-F238E27FC236}">
                <a16:creationId xmlns:a16="http://schemas.microsoft.com/office/drawing/2014/main" id="{24B88C3A-DC5A-69D0-3739-16B2572BA3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74083" y="85724"/>
            <a:ext cx="12051242" cy="672560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3972324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0899F-B57E-C07E-CDB9-FA2CDD8E36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/>
        </p:blipFill>
        <p:spPr>
          <a:xfrm>
            <a:off x="66675" y="76200"/>
            <a:ext cx="12058650" cy="6705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78149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A463CE2CCD0FF4EB2B51134CEC34DF7" ma:contentTypeVersion="15" ma:contentTypeDescription="Create a new document." ma:contentTypeScope="" ma:versionID="d61f01df364f32568b18911f0d8f5641">
  <xsd:schema xmlns:xsd="http://www.w3.org/2001/XMLSchema" xmlns:xs="http://www.w3.org/2001/XMLSchema" xmlns:p="http://schemas.microsoft.com/office/2006/metadata/properties" xmlns:ns2="0a050586-8a47-486e-8f1e-0984da596b0b" xmlns:ns3="1f3c11da-dba7-4147-a5ce-7c53fc7d8d6e" targetNamespace="http://schemas.microsoft.com/office/2006/metadata/properties" ma:root="true" ma:fieldsID="22a7f5aadd0073b1f0ba18708b3551cf" ns2:_="" ns3:_="">
    <xsd:import namespace="0a050586-8a47-486e-8f1e-0984da596b0b"/>
    <xsd:import namespace="1f3c11da-dba7-4147-a5ce-7c53fc7d8d6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Project_x0020_or_x0020_Managed_x0020_Servic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a050586-8a47-486e-8f1e-0984da596b0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3cb3ce8-6fd3-4b38-868e-645e3a74258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0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1" nillable="true" ma:displayName="MediaServiceEventHashCode" ma:hidden="true" ma:internalName="MediaServiceEventHashCode" ma:readOnly="true">
      <xsd:simpleType>
        <xsd:restriction base="dms:Text"/>
      </xsd:simpleType>
    </xsd:element>
    <xsd:element name="Project_x0020_or_x0020_Managed_x0020_Services" ma:index="22" nillable="true" ma:displayName="Project or Managed Services" ma:default="Project" ma:internalName="Project_x0020_or_x0020_Managed_x0020_Services">
      <xsd:complexType>
        <xsd:complexContent>
          <xsd:extension base="dms:MultiChoice">
            <xsd:sequence>
              <xsd:element name="Value" maxOccurs="unbounded" minOccurs="0" nillable="true">
                <xsd:simpleType>
                  <xsd:restriction base="dms:Choice">
                    <xsd:enumeration value="Project"/>
                    <xsd:enumeration value="Managed Services"/>
                  </xsd:restriction>
                </xsd:simple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3c11da-dba7-4147-a5ce-7c53fc7d8d6e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fd78f4c2-881b-44d6-b7b8-d52970294a4e}" ma:internalName="TaxCatchAll" ma:showField="CatchAllData" ma:web="1f3c11da-dba7-4147-a5ce-7c53fc7d8d6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0a050586-8a47-486e-8f1e-0984da596b0b">
      <Terms xmlns="http://schemas.microsoft.com/office/infopath/2007/PartnerControls"/>
    </lcf76f155ced4ddcb4097134ff3c332f>
    <Project_x0020_or_x0020_Managed_x0020_Services xmlns="0a050586-8a47-486e-8f1e-0984da596b0b">
      <Value>Project</Value>
    </Project_x0020_or_x0020_Managed_x0020_Services>
    <TaxCatchAll xmlns="1f3c11da-dba7-4147-a5ce-7c53fc7d8d6e" xsi:nil="true"/>
  </documentManagement>
</p:properties>
</file>

<file path=customXml/itemProps1.xml><?xml version="1.0" encoding="utf-8"?>
<ds:datastoreItem xmlns:ds="http://schemas.openxmlformats.org/officeDocument/2006/customXml" ds:itemID="{6EE4A9B7-A4D6-4785-8269-F35208F1AF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F90325-0BCD-45FE-BE77-280B49E92A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a050586-8a47-486e-8f1e-0984da596b0b"/>
    <ds:schemaRef ds:uri="1f3c11da-dba7-4147-a5ce-7c53fc7d8d6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BD6BB54-17F0-4844-B637-3F0935AAFFB4}">
  <ds:schemaRefs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1f3c11da-dba7-4147-a5ce-7c53fc7d8d6e"/>
    <ds:schemaRef ds:uri="http://www.w3.org/XML/1998/namespace"/>
    <ds:schemaRef ds:uri="http://purl.org/dc/dcmitype/"/>
    <ds:schemaRef ds:uri="http://purl.org/dc/elements/1.1/"/>
    <ds:schemaRef ds:uri="0a050586-8a47-486e-8f1e-0984da596b0b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23789</TotalTime>
  <Words>657</Words>
  <Application>Microsoft Office PowerPoint</Application>
  <PresentationFormat>Widescreen</PresentationFormat>
  <Paragraphs>254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Calibri Light (Headings)</vt:lpstr>
      <vt:lpstr>Office Theme</vt:lpstr>
      <vt:lpstr>OT &amp; ICS – Cyber security</vt:lpstr>
      <vt:lpstr>PowerPoint Presentation</vt:lpstr>
      <vt:lpstr>PowerPoint Presentation</vt:lpstr>
      <vt:lpstr>OT &amp; ICS LAB</vt:lpstr>
      <vt:lpstr>PowerPoint Presentation</vt:lpstr>
      <vt:lpstr>PowerPoint Presentation</vt:lpstr>
      <vt:lpstr>LAB Room</vt:lpstr>
      <vt:lpstr>PowerPoint Presentation</vt:lpstr>
      <vt:lpstr>PowerPoint Presentation</vt:lpstr>
      <vt:lpstr>PowerPoint Presentation</vt:lpstr>
      <vt:lpstr>SANS OT/ICS Training Setup</vt:lpstr>
      <vt:lpstr>PowerPoint Presentation</vt:lpstr>
      <vt:lpstr>PowerPoint Presentation</vt:lpstr>
      <vt:lpstr>PowerPoint Presentation</vt:lpstr>
      <vt:lpstr>LoRaWAN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Architecture Person</dc:creator>
  <cp:lastModifiedBy>Sanam Makadia</cp:lastModifiedBy>
  <cp:revision>9</cp:revision>
  <dcterms:created xsi:type="dcterms:W3CDTF">2021-08-30T13:38:40Z</dcterms:created>
  <dcterms:modified xsi:type="dcterms:W3CDTF">2023-01-13T04:32:13Z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2022-10-03T02:30:49Z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9c7323c7-1955-4806-ae7b-cbe3bcd8a35a</vt:lpwstr>
  </property>
  <property fmtid="{D5CDD505-2E9C-101B-9397-08002B2CF9AE}" pid="7" name="MSIP_Label_defa4170-0d19-0005-0004-bc88714345d2_ActionId">
    <vt:lpwstr>59d558cf-86a9-480c-af49-54a863378a35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0x0101004A463CE2CCD0FF4EB2B51134CEC34DF7</vt:lpwstr>
  </property>
  <property fmtid="{D5CDD505-2E9C-101B-9397-08002B2CF9AE}" pid="10" name="MediaServiceImageTags">
    <vt:lpwstr/>
  </property>
</Properties>
</file>